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pptx" ContentType="application/vnd.openxmlformats-officedocument.presentationml.presentation"/>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7"/>
  </p:notesMasterIdLst>
  <p:sldIdLst>
    <p:sldId id="299" r:id="rId2"/>
    <p:sldId id="292" r:id="rId3"/>
    <p:sldId id="400" r:id="rId4"/>
    <p:sldId id="550" r:id="rId5"/>
    <p:sldId id="553" r:id="rId6"/>
    <p:sldId id="575" r:id="rId7"/>
    <p:sldId id="574" r:id="rId8"/>
    <p:sldId id="560" r:id="rId9"/>
    <p:sldId id="573" r:id="rId10"/>
    <p:sldId id="572" r:id="rId11"/>
    <p:sldId id="522" r:id="rId12"/>
    <p:sldId id="554" r:id="rId13"/>
    <p:sldId id="549" r:id="rId14"/>
    <p:sldId id="569" r:id="rId15"/>
    <p:sldId id="576" r:id="rId16"/>
    <p:sldId id="570" r:id="rId17"/>
    <p:sldId id="571" r:id="rId18"/>
    <p:sldId id="556" r:id="rId19"/>
    <p:sldId id="557" r:id="rId20"/>
    <p:sldId id="542" r:id="rId21"/>
    <p:sldId id="544" r:id="rId22"/>
    <p:sldId id="545" r:id="rId23"/>
    <p:sldId id="568" r:id="rId24"/>
    <p:sldId id="543" r:id="rId25"/>
    <p:sldId id="540"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jindal" initials="d" lastIdx="14" clrIdx="0"/>
  <p:cmAuthor id="1" name="aditijai"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8" autoAdjust="0"/>
    <p:restoredTop sz="99712" autoAdjust="0"/>
  </p:normalViewPr>
  <p:slideViewPr>
    <p:cSldViewPr>
      <p:cViewPr varScale="1">
        <p:scale>
          <a:sx n="92" d="100"/>
          <a:sy n="92" d="100"/>
        </p:scale>
        <p:origin x="-1254" y="-96"/>
      </p:cViewPr>
      <p:guideLst>
        <p:guide orient="horz" pos="2160"/>
        <p:guide pos="2880"/>
      </p:guideLst>
    </p:cSldViewPr>
  </p:slideViewPr>
  <p:outlineViewPr>
    <p:cViewPr>
      <p:scale>
        <a:sx n="33" d="100"/>
        <a:sy n="33" d="100"/>
      </p:scale>
      <p:origin x="0" y="6300"/>
    </p:cViewPr>
  </p:outlineViewPr>
  <p:notesTextViewPr>
    <p:cViewPr>
      <p:scale>
        <a:sx n="1" d="1"/>
        <a:sy n="1" d="1"/>
      </p:scale>
      <p:origin x="0" y="0"/>
    </p:cViewPr>
  </p:notesTextViewPr>
  <p:sorterViewPr>
    <p:cViewPr>
      <p:scale>
        <a:sx n="70" d="100"/>
        <a:sy n="70" d="100"/>
      </p:scale>
      <p:origin x="0" y="0"/>
    </p:cViewPr>
  </p:sorterViewPr>
  <p:notesViewPr>
    <p:cSldViewPr>
      <p:cViewPr>
        <p:scale>
          <a:sx n="130" d="100"/>
          <a:sy n="130" d="100"/>
        </p:scale>
        <p:origin x="-198" y="8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88D91E-4413-44B5-8426-72837F8A8498}" type="doc">
      <dgm:prSet loTypeId="urn:microsoft.com/office/officeart/2005/8/layout/process1" loCatId="process" qsTypeId="urn:microsoft.com/office/officeart/2005/8/quickstyle/simple1" qsCatId="simple" csTypeId="urn:microsoft.com/office/officeart/2005/8/colors/accent1_2" csCatId="accent1" phldr="1"/>
      <dgm:spPr/>
    </dgm:pt>
    <dgm:pt modelId="{D8806E0D-BD01-464F-A643-23007EE925F2}">
      <dgm:prSet phldrT="[Text]"/>
      <dgm:spPr/>
      <dgm:t>
        <a:bodyPr/>
        <a:lstStyle/>
        <a:p>
          <a:r>
            <a:rPr lang="en-US" dirty="0" smtClean="0"/>
            <a:t>Login to Unity Connection as “System Administrator”</a:t>
          </a:r>
          <a:endParaRPr lang="en-US" dirty="0"/>
        </a:p>
      </dgm:t>
    </dgm:pt>
    <dgm:pt modelId="{D36E6FDA-6FF0-40C3-96BF-FBEAF7213956}" type="parTrans" cxnId="{66F23445-185A-45D0-9AB3-4F90C7E0E7EE}">
      <dgm:prSet/>
      <dgm:spPr/>
      <dgm:t>
        <a:bodyPr/>
        <a:lstStyle/>
        <a:p>
          <a:endParaRPr lang="en-US"/>
        </a:p>
      </dgm:t>
    </dgm:pt>
    <dgm:pt modelId="{2B00DF7A-8C30-4509-AE1C-EF15085C8D8C}" type="sibTrans" cxnId="{66F23445-185A-45D0-9AB3-4F90C7E0E7EE}">
      <dgm:prSet/>
      <dgm:spPr/>
      <dgm:t>
        <a:bodyPr/>
        <a:lstStyle/>
        <a:p>
          <a:endParaRPr lang="en-US"/>
        </a:p>
      </dgm:t>
    </dgm:pt>
    <dgm:pt modelId="{989BC1E0-3862-4833-B3A3-C93DD8E14236}">
      <dgm:prSet phldrT="[Text]"/>
      <dgm:spPr/>
      <dgm:t>
        <a:bodyPr/>
        <a:lstStyle/>
        <a:p>
          <a:r>
            <a:rPr lang="en-US" dirty="0" smtClean="0"/>
            <a:t>Create New Custom Role. Define “Role Name” and assign “Privileges”</a:t>
          </a:r>
          <a:endParaRPr lang="en-US" dirty="0"/>
        </a:p>
      </dgm:t>
    </dgm:pt>
    <dgm:pt modelId="{714BC4B9-BDC4-41D5-955A-765E1F98C930}" type="parTrans" cxnId="{951792B5-7F78-4956-88CF-95E671B90A85}">
      <dgm:prSet/>
      <dgm:spPr/>
      <dgm:t>
        <a:bodyPr/>
        <a:lstStyle/>
        <a:p>
          <a:endParaRPr lang="en-US"/>
        </a:p>
      </dgm:t>
    </dgm:pt>
    <dgm:pt modelId="{48C7BC41-1865-4C42-9E98-536FFDEBF644}" type="sibTrans" cxnId="{951792B5-7F78-4956-88CF-95E671B90A85}">
      <dgm:prSet/>
      <dgm:spPr/>
      <dgm:t>
        <a:bodyPr/>
        <a:lstStyle/>
        <a:p>
          <a:endParaRPr lang="en-US"/>
        </a:p>
      </dgm:t>
    </dgm:pt>
    <dgm:pt modelId="{7B13D44F-82AD-4386-87C7-6F527D50BA97}">
      <dgm:prSet/>
      <dgm:spPr/>
      <dgm:t>
        <a:bodyPr/>
        <a:lstStyle/>
        <a:p>
          <a:r>
            <a:rPr lang="en-US" dirty="0" smtClean="0"/>
            <a:t>Assign New Custom Role to the User</a:t>
          </a:r>
          <a:endParaRPr lang="en-US" dirty="0"/>
        </a:p>
      </dgm:t>
    </dgm:pt>
    <dgm:pt modelId="{847164E0-FD92-43EB-BD1D-EF4598267143}" type="parTrans" cxnId="{FF70E6C7-7A73-45E9-BC44-7B02D9694306}">
      <dgm:prSet/>
      <dgm:spPr/>
      <dgm:t>
        <a:bodyPr/>
        <a:lstStyle/>
        <a:p>
          <a:endParaRPr lang="en-US"/>
        </a:p>
      </dgm:t>
    </dgm:pt>
    <dgm:pt modelId="{22E345C1-E2EE-49DF-86B9-E58781E2B069}" type="sibTrans" cxnId="{FF70E6C7-7A73-45E9-BC44-7B02D9694306}">
      <dgm:prSet/>
      <dgm:spPr/>
      <dgm:t>
        <a:bodyPr/>
        <a:lstStyle/>
        <a:p>
          <a:endParaRPr lang="en-US"/>
        </a:p>
      </dgm:t>
    </dgm:pt>
    <dgm:pt modelId="{742C5C6D-0B67-497F-B0EC-6ED451146E75}" type="pres">
      <dgm:prSet presAssocID="{7E88D91E-4413-44B5-8426-72837F8A8498}" presName="Name0" presStyleCnt="0">
        <dgm:presLayoutVars>
          <dgm:dir/>
          <dgm:resizeHandles val="exact"/>
        </dgm:presLayoutVars>
      </dgm:prSet>
      <dgm:spPr/>
    </dgm:pt>
    <dgm:pt modelId="{E792CF93-0576-43F2-B670-CC3E6C711F0F}" type="pres">
      <dgm:prSet presAssocID="{D8806E0D-BD01-464F-A643-23007EE925F2}" presName="node" presStyleLbl="node1" presStyleIdx="0" presStyleCnt="3">
        <dgm:presLayoutVars>
          <dgm:bulletEnabled val="1"/>
        </dgm:presLayoutVars>
      </dgm:prSet>
      <dgm:spPr/>
      <dgm:t>
        <a:bodyPr/>
        <a:lstStyle/>
        <a:p>
          <a:endParaRPr lang="en-US"/>
        </a:p>
      </dgm:t>
    </dgm:pt>
    <dgm:pt modelId="{045BF7D6-74A2-4D45-8C75-BCA3A6FBE944}" type="pres">
      <dgm:prSet presAssocID="{2B00DF7A-8C30-4509-AE1C-EF15085C8D8C}" presName="sibTrans" presStyleLbl="sibTrans2D1" presStyleIdx="0" presStyleCnt="2"/>
      <dgm:spPr/>
      <dgm:t>
        <a:bodyPr/>
        <a:lstStyle/>
        <a:p>
          <a:endParaRPr lang="en-US"/>
        </a:p>
      </dgm:t>
    </dgm:pt>
    <dgm:pt modelId="{8D690A1B-7A82-4DFB-8245-A394D6CF9ED3}" type="pres">
      <dgm:prSet presAssocID="{2B00DF7A-8C30-4509-AE1C-EF15085C8D8C}" presName="connectorText" presStyleLbl="sibTrans2D1" presStyleIdx="0" presStyleCnt="2"/>
      <dgm:spPr/>
      <dgm:t>
        <a:bodyPr/>
        <a:lstStyle/>
        <a:p>
          <a:endParaRPr lang="en-US"/>
        </a:p>
      </dgm:t>
    </dgm:pt>
    <dgm:pt modelId="{B27B8D9E-2664-45A4-9E47-FE605A156DD7}" type="pres">
      <dgm:prSet presAssocID="{989BC1E0-3862-4833-B3A3-C93DD8E14236}" presName="node" presStyleLbl="node1" presStyleIdx="1" presStyleCnt="3">
        <dgm:presLayoutVars>
          <dgm:bulletEnabled val="1"/>
        </dgm:presLayoutVars>
      </dgm:prSet>
      <dgm:spPr/>
      <dgm:t>
        <a:bodyPr/>
        <a:lstStyle/>
        <a:p>
          <a:endParaRPr lang="en-US"/>
        </a:p>
      </dgm:t>
    </dgm:pt>
    <dgm:pt modelId="{335908EC-B06E-46AB-8BA1-2FADECD90F57}" type="pres">
      <dgm:prSet presAssocID="{48C7BC41-1865-4C42-9E98-536FFDEBF644}" presName="sibTrans" presStyleLbl="sibTrans2D1" presStyleIdx="1" presStyleCnt="2"/>
      <dgm:spPr/>
      <dgm:t>
        <a:bodyPr/>
        <a:lstStyle/>
        <a:p>
          <a:endParaRPr lang="en-US"/>
        </a:p>
      </dgm:t>
    </dgm:pt>
    <dgm:pt modelId="{A048F7ED-3FF8-4F37-945F-D32B3043D8F6}" type="pres">
      <dgm:prSet presAssocID="{48C7BC41-1865-4C42-9E98-536FFDEBF644}" presName="connectorText" presStyleLbl="sibTrans2D1" presStyleIdx="1" presStyleCnt="2"/>
      <dgm:spPr/>
      <dgm:t>
        <a:bodyPr/>
        <a:lstStyle/>
        <a:p>
          <a:endParaRPr lang="en-US"/>
        </a:p>
      </dgm:t>
    </dgm:pt>
    <dgm:pt modelId="{8DCF5DF8-F33C-44AE-BE47-5D113EBEA134}" type="pres">
      <dgm:prSet presAssocID="{7B13D44F-82AD-4386-87C7-6F527D50BA97}" presName="node" presStyleLbl="node1" presStyleIdx="2" presStyleCnt="3" custScaleX="100586">
        <dgm:presLayoutVars>
          <dgm:bulletEnabled val="1"/>
        </dgm:presLayoutVars>
      </dgm:prSet>
      <dgm:spPr/>
      <dgm:t>
        <a:bodyPr/>
        <a:lstStyle/>
        <a:p>
          <a:endParaRPr lang="en-US"/>
        </a:p>
      </dgm:t>
    </dgm:pt>
  </dgm:ptLst>
  <dgm:cxnLst>
    <dgm:cxn modelId="{D2078098-9931-4B84-BE25-BAD85039A72A}" type="presOf" srcId="{48C7BC41-1865-4C42-9E98-536FFDEBF644}" destId="{A048F7ED-3FF8-4F37-945F-D32B3043D8F6}" srcOrd="1" destOrd="0" presId="urn:microsoft.com/office/officeart/2005/8/layout/process1"/>
    <dgm:cxn modelId="{B5631BDF-BB42-4420-9FB7-032A0FCA5C38}" type="presOf" srcId="{2B00DF7A-8C30-4509-AE1C-EF15085C8D8C}" destId="{8D690A1B-7A82-4DFB-8245-A394D6CF9ED3}" srcOrd="1" destOrd="0" presId="urn:microsoft.com/office/officeart/2005/8/layout/process1"/>
    <dgm:cxn modelId="{19877DF0-19C0-43CE-80B3-2CE36CF41E24}" type="presOf" srcId="{989BC1E0-3862-4833-B3A3-C93DD8E14236}" destId="{B27B8D9E-2664-45A4-9E47-FE605A156DD7}" srcOrd="0" destOrd="0" presId="urn:microsoft.com/office/officeart/2005/8/layout/process1"/>
    <dgm:cxn modelId="{12DB390D-2922-461D-BF98-C4E6EFDF4922}" type="presOf" srcId="{2B00DF7A-8C30-4509-AE1C-EF15085C8D8C}" destId="{045BF7D6-74A2-4D45-8C75-BCA3A6FBE944}" srcOrd="0" destOrd="0" presId="urn:microsoft.com/office/officeart/2005/8/layout/process1"/>
    <dgm:cxn modelId="{66F23445-185A-45D0-9AB3-4F90C7E0E7EE}" srcId="{7E88D91E-4413-44B5-8426-72837F8A8498}" destId="{D8806E0D-BD01-464F-A643-23007EE925F2}" srcOrd="0" destOrd="0" parTransId="{D36E6FDA-6FF0-40C3-96BF-FBEAF7213956}" sibTransId="{2B00DF7A-8C30-4509-AE1C-EF15085C8D8C}"/>
    <dgm:cxn modelId="{3131DFF6-3E18-4E27-9F1F-48BAB5AAE92E}" type="presOf" srcId="{7E88D91E-4413-44B5-8426-72837F8A8498}" destId="{742C5C6D-0B67-497F-B0EC-6ED451146E75}" srcOrd="0" destOrd="0" presId="urn:microsoft.com/office/officeart/2005/8/layout/process1"/>
    <dgm:cxn modelId="{951792B5-7F78-4956-88CF-95E671B90A85}" srcId="{7E88D91E-4413-44B5-8426-72837F8A8498}" destId="{989BC1E0-3862-4833-B3A3-C93DD8E14236}" srcOrd="1" destOrd="0" parTransId="{714BC4B9-BDC4-41D5-955A-765E1F98C930}" sibTransId="{48C7BC41-1865-4C42-9E98-536FFDEBF644}"/>
    <dgm:cxn modelId="{DB011E27-74FB-4E4C-982B-9B8C682AF0D8}" type="presOf" srcId="{D8806E0D-BD01-464F-A643-23007EE925F2}" destId="{E792CF93-0576-43F2-B670-CC3E6C711F0F}" srcOrd="0" destOrd="0" presId="urn:microsoft.com/office/officeart/2005/8/layout/process1"/>
    <dgm:cxn modelId="{FF70E6C7-7A73-45E9-BC44-7B02D9694306}" srcId="{7E88D91E-4413-44B5-8426-72837F8A8498}" destId="{7B13D44F-82AD-4386-87C7-6F527D50BA97}" srcOrd="2" destOrd="0" parTransId="{847164E0-FD92-43EB-BD1D-EF4598267143}" sibTransId="{22E345C1-E2EE-49DF-86B9-E58781E2B069}"/>
    <dgm:cxn modelId="{0A9E3BFC-3669-4DFB-B32E-8E52A4E800AF}" type="presOf" srcId="{48C7BC41-1865-4C42-9E98-536FFDEBF644}" destId="{335908EC-B06E-46AB-8BA1-2FADECD90F57}" srcOrd="0" destOrd="0" presId="urn:microsoft.com/office/officeart/2005/8/layout/process1"/>
    <dgm:cxn modelId="{6319DB8B-DC4B-4C89-924F-8F59227B07AB}" type="presOf" srcId="{7B13D44F-82AD-4386-87C7-6F527D50BA97}" destId="{8DCF5DF8-F33C-44AE-BE47-5D113EBEA134}" srcOrd="0" destOrd="0" presId="urn:microsoft.com/office/officeart/2005/8/layout/process1"/>
    <dgm:cxn modelId="{062647BD-202B-4279-92F2-13500A08C728}" type="presParOf" srcId="{742C5C6D-0B67-497F-B0EC-6ED451146E75}" destId="{E792CF93-0576-43F2-B670-CC3E6C711F0F}" srcOrd="0" destOrd="0" presId="urn:microsoft.com/office/officeart/2005/8/layout/process1"/>
    <dgm:cxn modelId="{77F5723B-A942-4040-83E1-BD06724500F9}" type="presParOf" srcId="{742C5C6D-0B67-497F-B0EC-6ED451146E75}" destId="{045BF7D6-74A2-4D45-8C75-BCA3A6FBE944}" srcOrd="1" destOrd="0" presId="urn:microsoft.com/office/officeart/2005/8/layout/process1"/>
    <dgm:cxn modelId="{FC973C47-C30A-476E-978E-A8D0DB683EF7}" type="presParOf" srcId="{045BF7D6-74A2-4D45-8C75-BCA3A6FBE944}" destId="{8D690A1B-7A82-4DFB-8245-A394D6CF9ED3}" srcOrd="0" destOrd="0" presId="urn:microsoft.com/office/officeart/2005/8/layout/process1"/>
    <dgm:cxn modelId="{BAFBC8A9-9EB6-4B78-917D-D253031BD09E}" type="presParOf" srcId="{742C5C6D-0B67-497F-B0EC-6ED451146E75}" destId="{B27B8D9E-2664-45A4-9E47-FE605A156DD7}" srcOrd="2" destOrd="0" presId="urn:microsoft.com/office/officeart/2005/8/layout/process1"/>
    <dgm:cxn modelId="{BDF8A296-43B0-4583-84AD-4BA211438BCB}" type="presParOf" srcId="{742C5C6D-0B67-497F-B0EC-6ED451146E75}" destId="{335908EC-B06E-46AB-8BA1-2FADECD90F57}" srcOrd="3" destOrd="0" presId="urn:microsoft.com/office/officeart/2005/8/layout/process1"/>
    <dgm:cxn modelId="{29355227-3441-45FF-BA1A-531807C80BEA}" type="presParOf" srcId="{335908EC-B06E-46AB-8BA1-2FADECD90F57}" destId="{A048F7ED-3FF8-4F37-945F-D32B3043D8F6}" srcOrd="0" destOrd="0" presId="urn:microsoft.com/office/officeart/2005/8/layout/process1"/>
    <dgm:cxn modelId="{1FBDB847-35AB-49F6-95F3-DC11039AC7AD}" type="presParOf" srcId="{742C5C6D-0B67-497F-B0EC-6ED451146E75}" destId="{8DCF5DF8-F33C-44AE-BE47-5D113EBEA134}" srcOrd="4"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B61E18-4E4D-4AE9-94D1-3F47388E9E8E}"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5A5B2A2C-9DF2-4E66-BD49-54B538593909}" type="asst">
      <dgm:prSet phldrT="[Text]"/>
      <dgm:spPr/>
      <dgm:t>
        <a:bodyPr/>
        <a:lstStyle/>
        <a:p>
          <a:pPr algn="ctr"/>
          <a:r>
            <a:rPr lang="en-US" dirty="0" smtClean="0"/>
            <a:t>Super Custom Administrator1</a:t>
          </a:r>
          <a:endParaRPr lang="en-US" dirty="0"/>
        </a:p>
      </dgm:t>
    </dgm:pt>
    <dgm:pt modelId="{CA60B815-AF86-47D8-9705-4D062DCB96A6}" type="parTrans" cxnId="{4806BCD5-8A9F-4DF0-95F1-A925AD59328A}">
      <dgm:prSet/>
      <dgm:spPr/>
      <dgm:t>
        <a:bodyPr/>
        <a:lstStyle/>
        <a:p>
          <a:pPr algn="ctr"/>
          <a:endParaRPr lang="en-US"/>
        </a:p>
      </dgm:t>
    </dgm:pt>
    <dgm:pt modelId="{348839F0-5C02-427D-BA2B-99646B7FA2EB}" type="sibTrans" cxnId="{4806BCD5-8A9F-4DF0-95F1-A925AD59328A}">
      <dgm:prSet/>
      <dgm:spPr/>
      <dgm:t>
        <a:bodyPr/>
        <a:lstStyle/>
        <a:p>
          <a:pPr algn="ctr"/>
          <a:endParaRPr lang="en-US"/>
        </a:p>
      </dgm:t>
    </dgm:pt>
    <dgm:pt modelId="{538B259A-3E22-4D43-ACCF-DCB37AE056E7}">
      <dgm:prSet phldrT="[Text]"/>
      <dgm:spPr/>
      <dgm:t>
        <a:bodyPr/>
        <a:lstStyle/>
        <a:p>
          <a:pPr algn="ctr"/>
          <a:r>
            <a:rPr lang="en-US" dirty="0" smtClean="0"/>
            <a:t>Custom Administrator1</a:t>
          </a:r>
          <a:endParaRPr lang="en-US" dirty="0"/>
        </a:p>
      </dgm:t>
    </dgm:pt>
    <dgm:pt modelId="{ABBA0B41-AA25-4A28-83B0-223F38DEF3E2}" type="parTrans" cxnId="{9308F61E-9799-4866-BB67-C02170F18E6D}">
      <dgm:prSet/>
      <dgm:spPr/>
      <dgm:t>
        <a:bodyPr/>
        <a:lstStyle/>
        <a:p>
          <a:pPr algn="ctr"/>
          <a:endParaRPr lang="en-US"/>
        </a:p>
      </dgm:t>
    </dgm:pt>
    <dgm:pt modelId="{45D8540F-B6A4-4B96-B6C8-DF2F687DF4C2}" type="sibTrans" cxnId="{9308F61E-9799-4866-BB67-C02170F18E6D}">
      <dgm:prSet/>
      <dgm:spPr/>
      <dgm:t>
        <a:bodyPr/>
        <a:lstStyle/>
        <a:p>
          <a:pPr algn="ctr"/>
          <a:endParaRPr lang="en-US"/>
        </a:p>
      </dgm:t>
    </dgm:pt>
    <dgm:pt modelId="{60B237F6-25CA-4D3A-9682-A783FC87D2E9}">
      <dgm:prSet phldrT="[Text]"/>
      <dgm:spPr/>
      <dgm:t>
        <a:bodyPr/>
        <a:lstStyle/>
        <a:p>
          <a:pPr algn="ctr"/>
          <a:r>
            <a:rPr lang="en-US" dirty="0" smtClean="0"/>
            <a:t>Custom</a:t>
          </a:r>
        </a:p>
        <a:p>
          <a:pPr algn="ctr"/>
          <a:r>
            <a:rPr lang="en-US" dirty="0" smtClean="0"/>
            <a:t>Administrator2</a:t>
          </a:r>
          <a:endParaRPr lang="en-US" dirty="0"/>
        </a:p>
      </dgm:t>
    </dgm:pt>
    <dgm:pt modelId="{D63C71CC-4C35-459D-8575-315081A21C94}" type="parTrans" cxnId="{7B26AF23-7036-40A8-BC23-972E842047B5}">
      <dgm:prSet/>
      <dgm:spPr/>
      <dgm:t>
        <a:bodyPr/>
        <a:lstStyle/>
        <a:p>
          <a:pPr algn="ctr"/>
          <a:endParaRPr lang="en-US"/>
        </a:p>
      </dgm:t>
    </dgm:pt>
    <dgm:pt modelId="{CCAF6ED5-073F-4457-98D6-C88E4F5BD523}" type="sibTrans" cxnId="{7B26AF23-7036-40A8-BC23-972E842047B5}">
      <dgm:prSet/>
      <dgm:spPr/>
      <dgm:t>
        <a:bodyPr/>
        <a:lstStyle/>
        <a:p>
          <a:pPr algn="ctr"/>
          <a:endParaRPr lang="en-US"/>
        </a:p>
      </dgm:t>
    </dgm:pt>
    <dgm:pt modelId="{BAEF7613-0ECE-4B40-B041-51689E98AD31}">
      <dgm:prSet phldrT="[Text]"/>
      <dgm:spPr/>
      <dgm:t>
        <a:bodyPr/>
        <a:lstStyle/>
        <a:p>
          <a:pPr algn="ctr"/>
          <a:r>
            <a:rPr lang="en-US" dirty="0" smtClean="0"/>
            <a:t>Custom Administrator3</a:t>
          </a:r>
          <a:endParaRPr lang="en-US" dirty="0"/>
        </a:p>
      </dgm:t>
    </dgm:pt>
    <dgm:pt modelId="{B9A7C574-05DF-4EBB-BBBC-77256873CB53}" type="parTrans" cxnId="{3DF16D46-7124-4C12-99BE-B12D80442B36}">
      <dgm:prSet/>
      <dgm:spPr/>
      <dgm:t>
        <a:bodyPr/>
        <a:lstStyle/>
        <a:p>
          <a:pPr algn="ctr"/>
          <a:endParaRPr lang="en-US"/>
        </a:p>
      </dgm:t>
    </dgm:pt>
    <dgm:pt modelId="{C293EA7F-0195-44EF-8E09-4EC22FA4AA8F}" type="sibTrans" cxnId="{3DF16D46-7124-4C12-99BE-B12D80442B36}">
      <dgm:prSet/>
      <dgm:spPr/>
      <dgm:t>
        <a:bodyPr/>
        <a:lstStyle/>
        <a:p>
          <a:pPr algn="ctr"/>
          <a:endParaRPr lang="en-US"/>
        </a:p>
      </dgm:t>
    </dgm:pt>
    <dgm:pt modelId="{690CC4DA-FC4A-45F9-958D-21095EA09A10}" type="asst">
      <dgm:prSet phldrT="[Text]"/>
      <dgm:spPr/>
      <dgm:t>
        <a:bodyPr/>
        <a:lstStyle/>
        <a:p>
          <a:pPr algn="ctr"/>
          <a:r>
            <a:rPr lang="en-US" dirty="0" smtClean="0"/>
            <a:t>Super Custom Administrator2</a:t>
          </a:r>
          <a:endParaRPr lang="en-US" dirty="0"/>
        </a:p>
      </dgm:t>
    </dgm:pt>
    <dgm:pt modelId="{8D0F3711-846D-43A0-BE3A-5A297FA98DD8}" type="parTrans" cxnId="{0333AD00-00C6-42AE-A788-AABDF38F98F0}">
      <dgm:prSet/>
      <dgm:spPr/>
      <dgm:t>
        <a:bodyPr/>
        <a:lstStyle/>
        <a:p>
          <a:pPr algn="ctr"/>
          <a:endParaRPr lang="en-US"/>
        </a:p>
      </dgm:t>
    </dgm:pt>
    <dgm:pt modelId="{2A9E9B14-47CE-4724-A8D7-9A7D6FEC28B6}" type="sibTrans" cxnId="{0333AD00-00C6-42AE-A788-AABDF38F98F0}">
      <dgm:prSet/>
      <dgm:spPr/>
      <dgm:t>
        <a:bodyPr/>
        <a:lstStyle/>
        <a:p>
          <a:pPr algn="ctr"/>
          <a:endParaRPr lang="en-US"/>
        </a:p>
      </dgm:t>
    </dgm:pt>
    <dgm:pt modelId="{B8C82BC0-E449-4F73-AD22-7C513A6BE49C}">
      <dgm:prSet phldrT="[Text]"/>
      <dgm:spPr/>
      <dgm:t>
        <a:bodyPr/>
        <a:lstStyle/>
        <a:p>
          <a:pPr algn="ctr"/>
          <a:r>
            <a:rPr lang="en-US" dirty="0" smtClean="0"/>
            <a:t>System Administrator</a:t>
          </a:r>
          <a:endParaRPr lang="en-US" dirty="0"/>
        </a:p>
      </dgm:t>
    </dgm:pt>
    <dgm:pt modelId="{0F556BED-F22D-4369-BBC8-CA8018A37B06}" type="sibTrans" cxnId="{3E9C92DF-1E4A-4C28-8E5F-DDBE8E55897F}">
      <dgm:prSet/>
      <dgm:spPr/>
      <dgm:t>
        <a:bodyPr/>
        <a:lstStyle/>
        <a:p>
          <a:pPr algn="ctr"/>
          <a:endParaRPr lang="en-US"/>
        </a:p>
      </dgm:t>
    </dgm:pt>
    <dgm:pt modelId="{D6C03BC2-631D-45E1-B95F-CF93D4908598}" type="parTrans" cxnId="{3E9C92DF-1E4A-4C28-8E5F-DDBE8E55897F}">
      <dgm:prSet/>
      <dgm:spPr/>
      <dgm:t>
        <a:bodyPr/>
        <a:lstStyle/>
        <a:p>
          <a:pPr algn="ctr"/>
          <a:endParaRPr lang="en-US"/>
        </a:p>
      </dgm:t>
    </dgm:pt>
    <dgm:pt modelId="{EBE312FE-149F-4CBC-A024-A7FB394782A9}" type="pres">
      <dgm:prSet presAssocID="{EAB61E18-4E4D-4AE9-94D1-3F47388E9E8E}" presName="hierChild1" presStyleCnt="0">
        <dgm:presLayoutVars>
          <dgm:orgChart val="1"/>
          <dgm:chPref val="1"/>
          <dgm:dir/>
          <dgm:animOne val="branch"/>
          <dgm:animLvl val="lvl"/>
          <dgm:resizeHandles/>
        </dgm:presLayoutVars>
      </dgm:prSet>
      <dgm:spPr/>
      <dgm:t>
        <a:bodyPr/>
        <a:lstStyle/>
        <a:p>
          <a:endParaRPr lang="en-US"/>
        </a:p>
      </dgm:t>
    </dgm:pt>
    <dgm:pt modelId="{88B19541-295C-4E2B-9199-CD392654F7AE}" type="pres">
      <dgm:prSet presAssocID="{B8C82BC0-E449-4F73-AD22-7C513A6BE49C}" presName="hierRoot1" presStyleCnt="0">
        <dgm:presLayoutVars>
          <dgm:hierBranch val="init"/>
        </dgm:presLayoutVars>
      </dgm:prSet>
      <dgm:spPr/>
    </dgm:pt>
    <dgm:pt modelId="{C2C71060-14C8-4942-8A3C-FA3F3A086220}" type="pres">
      <dgm:prSet presAssocID="{B8C82BC0-E449-4F73-AD22-7C513A6BE49C}" presName="rootComposite1" presStyleCnt="0"/>
      <dgm:spPr/>
    </dgm:pt>
    <dgm:pt modelId="{866F98B2-6494-4B14-9294-B87DCCC3D4F5}" type="pres">
      <dgm:prSet presAssocID="{B8C82BC0-E449-4F73-AD22-7C513A6BE49C}" presName="rootText1" presStyleLbl="node0" presStyleIdx="0" presStyleCnt="1">
        <dgm:presLayoutVars>
          <dgm:chPref val="3"/>
        </dgm:presLayoutVars>
      </dgm:prSet>
      <dgm:spPr/>
      <dgm:t>
        <a:bodyPr/>
        <a:lstStyle/>
        <a:p>
          <a:endParaRPr lang="en-US"/>
        </a:p>
      </dgm:t>
    </dgm:pt>
    <dgm:pt modelId="{A2147E01-1305-48C7-8376-1DFBD4775FAD}" type="pres">
      <dgm:prSet presAssocID="{B8C82BC0-E449-4F73-AD22-7C513A6BE49C}" presName="rootConnector1" presStyleLbl="node1" presStyleIdx="0" presStyleCnt="0"/>
      <dgm:spPr/>
      <dgm:t>
        <a:bodyPr/>
        <a:lstStyle/>
        <a:p>
          <a:endParaRPr lang="en-US"/>
        </a:p>
      </dgm:t>
    </dgm:pt>
    <dgm:pt modelId="{8483DC23-01A5-41F2-9D42-75E72AA128CF}" type="pres">
      <dgm:prSet presAssocID="{B8C82BC0-E449-4F73-AD22-7C513A6BE49C}" presName="hierChild2" presStyleCnt="0"/>
      <dgm:spPr/>
    </dgm:pt>
    <dgm:pt modelId="{DCAABA96-E285-40FA-AD8A-840FE3351342}" type="pres">
      <dgm:prSet presAssocID="{ABBA0B41-AA25-4A28-83B0-223F38DEF3E2}" presName="Name37" presStyleLbl="parChTrans1D2" presStyleIdx="0" presStyleCnt="5"/>
      <dgm:spPr/>
      <dgm:t>
        <a:bodyPr/>
        <a:lstStyle/>
        <a:p>
          <a:endParaRPr lang="en-US"/>
        </a:p>
      </dgm:t>
    </dgm:pt>
    <dgm:pt modelId="{6C2342C8-9126-437C-9B35-0CD9B0C79144}" type="pres">
      <dgm:prSet presAssocID="{538B259A-3E22-4D43-ACCF-DCB37AE056E7}" presName="hierRoot2" presStyleCnt="0">
        <dgm:presLayoutVars>
          <dgm:hierBranch val="init"/>
        </dgm:presLayoutVars>
      </dgm:prSet>
      <dgm:spPr/>
    </dgm:pt>
    <dgm:pt modelId="{40ABB2DB-8D69-4288-948D-3A9D378361AC}" type="pres">
      <dgm:prSet presAssocID="{538B259A-3E22-4D43-ACCF-DCB37AE056E7}" presName="rootComposite" presStyleCnt="0"/>
      <dgm:spPr/>
    </dgm:pt>
    <dgm:pt modelId="{FEEECB87-22DB-4286-ADD2-B139309CB8A9}" type="pres">
      <dgm:prSet presAssocID="{538B259A-3E22-4D43-ACCF-DCB37AE056E7}" presName="rootText" presStyleLbl="node2" presStyleIdx="0" presStyleCnt="3">
        <dgm:presLayoutVars>
          <dgm:chPref val="3"/>
        </dgm:presLayoutVars>
      </dgm:prSet>
      <dgm:spPr/>
      <dgm:t>
        <a:bodyPr/>
        <a:lstStyle/>
        <a:p>
          <a:endParaRPr lang="en-US"/>
        </a:p>
      </dgm:t>
    </dgm:pt>
    <dgm:pt modelId="{05622083-9290-4403-817B-A556A27D042B}" type="pres">
      <dgm:prSet presAssocID="{538B259A-3E22-4D43-ACCF-DCB37AE056E7}" presName="rootConnector" presStyleLbl="node2" presStyleIdx="0" presStyleCnt="3"/>
      <dgm:spPr/>
      <dgm:t>
        <a:bodyPr/>
        <a:lstStyle/>
        <a:p>
          <a:endParaRPr lang="en-US"/>
        </a:p>
      </dgm:t>
    </dgm:pt>
    <dgm:pt modelId="{798DB198-681C-4912-9D7D-7379A5F84EA2}" type="pres">
      <dgm:prSet presAssocID="{538B259A-3E22-4D43-ACCF-DCB37AE056E7}" presName="hierChild4" presStyleCnt="0"/>
      <dgm:spPr/>
    </dgm:pt>
    <dgm:pt modelId="{CFDF2DE2-6823-4A2C-B150-3BC6AAA4B737}" type="pres">
      <dgm:prSet presAssocID="{538B259A-3E22-4D43-ACCF-DCB37AE056E7}" presName="hierChild5" presStyleCnt="0"/>
      <dgm:spPr/>
    </dgm:pt>
    <dgm:pt modelId="{6BC373A7-B9E1-429D-B441-F9C1465FC6D5}" type="pres">
      <dgm:prSet presAssocID="{D63C71CC-4C35-459D-8575-315081A21C94}" presName="Name37" presStyleLbl="parChTrans1D2" presStyleIdx="1" presStyleCnt="5"/>
      <dgm:spPr/>
      <dgm:t>
        <a:bodyPr/>
        <a:lstStyle/>
        <a:p>
          <a:endParaRPr lang="en-US"/>
        </a:p>
      </dgm:t>
    </dgm:pt>
    <dgm:pt modelId="{AF88C580-616A-44F1-8082-E200CE954177}" type="pres">
      <dgm:prSet presAssocID="{60B237F6-25CA-4D3A-9682-A783FC87D2E9}" presName="hierRoot2" presStyleCnt="0">
        <dgm:presLayoutVars>
          <dgm:hierBranch val="init"/>
        </dgm:presLayoutVars>
      </dgm:prSet>
      <dgm:spPr/>
    </dgm:pt>
    <dgm:pt modelId="{DF6512DF-B24D-41D8-891E-E483CDF48177}" type="pres">
      <dgm:prSet presAssocID="{60B237F6-25CA-4D3A-9682-A783FC87D2E9}" presName="rootComposite" presStyleCnt="0"/>
      <dgm:spPr/>
    </dgm:pt>
    <dgm:pt modelId="{CFE4B194-6ABC-4A7B-B027-0A893ADF76B3}" type="pres">
      <dgm:prSet presAssocID="{60B237F6-25CA-4D3A-9682-A783FC87D2E9}" presName="rootText" presStyleLbl="node2" presStyleIdx="1" presStyleCnt="3">
        <dgm:presLayoutVars>
          <dgm:chPref val="3"/>
        </dgm:presLayoutVars>
      </dgm:prSet>
      <dgm:spPr/>
      <dgm:t>
        <a:bodyPr/>
        <a:lstStyle/>
        <a:p>
          <a:endParaRPr lang="en-US"/>
        </a:p>
      </dgm:t>
    </dgm:pt>
    <dgm:pt modelId="{36EBD509-E082-43A1-B99F-D5108231DD49}" type="pres">
      <dgm:prSet presAssocID="{60B237F6-25CA-4D3A-9682-A783FC87D2E9}" presName="rootConnector" presStyleLbl="node2" presStyleIdx="1" presStyleCnt="3"/>
      <dgm:spPr/>
      <dgm:t>
        <a:bodyPr/>
        <a:lstStyle/>
        <a:p>
          <a:endParaRPr lang="en-US"/>
        </a:p>
      </dgm:t>
    </dgm:pt>
    <dgm:pt modelId="{4730EC76-0DE9-4B56-B71D-3B64D1FE490A}" type="pres">
      <dgm:prSet presAssocID="{60B237F6-25CA-4D3A-9682-A783FC87D2E9}" presName="hierChild4" presStyleCnt="0"/>
      <dgm:spPr/>
    </dgm:pt>
    <dgm:pt modelId="{C0598A78-6AD7-495D-AC99-2B39051C57EA}" type="pres">
      <dgm:prSet presAssocID="{60B237F6-25CA-4D3A-9682-A783FC87D2E9}" presName="hierChild5" presStyleCnt="0"/>
      <dgm:spPr/>
    </dgm:pt>
    <dgm:pt modelId="{53BE22C8-F25D-4788-807C-C48253683018}" type="pres">
      <dgm:prSet presAssocID="{B9A7C574-05DF-4EBB-BBBC-77256873CB53}" presName="Name37" presStyleLbl="parChTrans1D2" presStyleIdx="2" presStyleCnt="5"/>
      <dgm:spPr/>
      <dgm:t>
        <a:bodyPr/>
        <a:lstStyle/>
        <a:p>
          <a:endParaRPr lang="en-US"/>
        </a:p>
      </dgm:t>
    </dgm:pt>
    <dgm:pt modelId="{565E8BEC-0510-439E-8766-C6A7D32B8A6F}" type="pres">
      <dgm:prSet presAssocID="{BAEF7613-0ECE-4B40-B041-51689E98AD31}" presName="hierRoot2" presStyleCnt="0">
        <dgm:presLayoutVars>
          <dgm:hierBranch val="init"/>
        </dgm:presLayoutVars>
      </dgm:prSet>
      <dgm:spPr/>
    </dgm:pt>
    <dgm:pt modelId="{716C7391-D012-4BE8-95F1-0628CB558E4B}" type="pres">
      <dgm:prSet presAssocID="{BAEF7613-0ECE-4B40-B041-51689E98AD31}" presName="rootComposite" presStyleCnt="0"/>
      <dgm:spPr/>
    </dgm:pt>
    <dgm:pt modelId="{3A87C87C-430C-4A38-A069-7A8192BE0D3F}" type="pres">
      <dgm:prSet presAssocID="{BAEF7613-0ECE-4B40-B041-51689E98AD31}" presName="rootText" presStyleLbl="node2" presStyleIdx="2" presStyleCnt="3">
        <dgm:presLayoutVars>
          <dgm:chPref val="3"/>
        </dgm:presLayoutVars>
      </dgm:prSet>
      <dgm:spPr/>
      <dgm:t>
        <a:bodyPr/>
        <a:lstStyle/>
        <a:p>
          <a:endParaRPr lang="en-US"/>
        </a:p>
      </dgm:t>
    </dgm:pt>
    <dgm:pt modelId="{A157C054-C2C7-4143-9E20-95F940F476A8}" type="pres">
      <dgm:prSet presAssocID="{BAEF7613-0ECE-4B40-B041-51689E98AD31}" presName="rootConnector" presStyleLbl="node2" presStyleIdx="2" presStyleCnt="3"/>
      <dgm:spPr/>
      <dgm:t>
        <a:bodyPr/>
        <a:lstStyle/>
        <a:p>
          <a:endParaRPr lang="en-US"/>
        </a:p>
      </dgm:t>
    </dgm:pt>
    <dgm:pt modelId="{F2ED14E8-146F-4153-9108-2B1615562BDE}" type="pres">
      <dgm:prSet presAssocID="{BAEF7613-0ECE-4B40-B041-51689E98AD31}" presName="hierChild4" presStyleCnt="0"/>
      <dgm:spPr/>
    </dgm:pt>
    <dgm:pt modelId="{D2B1077C-4CA3-435B-AB67-6A6E124EAE96}" type="pres">
      <dgm:prSet presAssocID="{BAEF7613-0ECE-4B40-B041-51689E98AD31}" presName="hierChild5" presStyleCnt="0"/>
      <dgm:spPr/>
    </dgm:pt>
    <dgm:pt modelId="{A79C7790-77AB-4994-B368-A1612FF98740}" type="pres">
      <dgm:prSet presAssocID="{B8C82BC0-E449-4F73-AD22-7C513A6BE49C}" presName="hierChild3" presStyleCnt="0"/>
      <dgm:spPr/>
    </dgm:pt>
    <dgm:pt modelId="{6FDD5B6B-B559-4460-A200-3DFAE20D1E38}" type="pres">
      <dgm:prSet presAssocID="{CA60B815-AF86-47D8-9705-4D062DCB96A6}" presName="Name111" presStyleLbl="parChTrans1D2" presStyleIdx="3" presStyleCnt="5"/>
      <dgm:spPr/>
      <dgm:t>
        <a:bodyPr/>
        <a:lstStyle/>
        <a:p>
          <a:endParaRPr lang="en-US"/>
        </a:p>
      </dgm:t>
    </dgm:pt>
    <dgm:pt modelId="{3E45CEE3-E68D-4CCC-83A7-A5F7250B503A}" type="pres">
      <dgm:prSet presAssocID="{5A5B2A2C-9DF2-4E66-BD49-54B538593909}" presName="hierRoot3" presStyleCnt="0">
        <dgm:presLayoutVars>
          <dgm:hierBranch val="init"/>
        </dgm:presLayoutVars>
      </dgm:prSet>
      <dgm:spPr/>
    </dgm:pt>
    <dgm:pt modelId="{264FC472-6B7F-40C7-8735-226EEA8894A4}" type="pres">
      <dgm:prSet presAssocID="{5A5B2A2C-9DF2-4E66-BD49-54B538593909}" presName="rootComposite3" presStyleCnt="0"/>
      <dgm:spPr/>
    </dgm:pt>
    <dgm:pt modelId="{D28A0806-0A78-4B1C-A686-D29C14D90B63}" type="pres">
      <dgm:prSet presAssocID="{5A5B2A2C-9DF2-4E66-BD49-54B538593909}" presName="rootText3" presStyleLbl="asst1" presStyleIdx="0" presStyleCnt="2" custLinFactNeighborX="-665" custLinFactNeighborY="-9858">
        <dgm:presLayoutVars>
          <dgm:chPref val="3"/>
        </dgm:presLayoutVars>
      </dgm:prSet>
      <dgm:spPr/>
      <dgm:t>
        <a:bodyPr/>
        <a:lstStyle/>
        <a:p>
          <a:endParaRPr lang="en-US"/>
        </a:p>
      </dgm:t>
    </dgm:pt>
    <dgm:pt modelId="{C7D6A78C-1CD7-480B-A29A-51BDC07ED36E}" type="pres">
      <dgm:prSet presAssocID="{5A5B2A2C-9DF2-4E66-BD49-54B538593909}" presName="rootConnector3" presStyleLbl="asst1" presStyleIdx="0" presStyleCnt="2"/>
      <dgm:spPr/>
      <dgm:t>
        <a:bodyPr/>
        <a:lstStyle/>
        <a:p>
          <a:endParaRPr lang="en-US"/>
        </a:p>
      </dgm:t>
    </dgm:pt>
    <dgm:pt modelId="{D2EBE691-413E-4578-98F0-4DF8B6256B79}" type="pres">
      <dgm:prSet presAssocID="{5A5B2A2C-9DF2-4E66-BD49-54B538593909}" presName="hierChild6" presStyleCnt="0"/>
      <dgm:spPr/>
    </dgm:pt>
    <dgm:pt modelId="{E8E8A66C-5930-4C74-A0BF-68632F4E3225}" type="pres">
      <dgm:prSet presAssocID="{5A5B2A2C-9DF2-4E66-BD49-54B538593909}" presName="hierChild7" presStyleCnt="0"/>
      <dgm:spPr/>
    </dgm:pt>
    <dgm:pt modelId="{398F25AF-7BC3-4152-9B76-A2DC6D7F0995}" type="pres">
      <dgm:prSet presAssocID="{8D0F3711-846D-43A0-BE3A-5A297FA98DD8}" presName="Name111" presStyleLbl="parChTrans1D2" presStyleIdx="4" presStyleCnt="5"/>
      <dgm:spPr/>
      <dgm:t>
        <a:bodyPr/>
        <a:lstStyle/>
        <a:p>
          <a:endParaRPr lang="en-US"/>
        </a:p>
      </dgm:t>
    </dgm:pt>
    <dgm:pt modelId="{FA579A2F-53DD-40BD-9573-9F94B2B1EB44}" type="pres">
      <dgm:prSet presAssocID="{690CC4DA-FC4A-45F9-958D-21095EA09A10}" presName="hierRoot3" presStyleCnt="0">
        <dgm:presLayoutVars>
          <dgm:hierBranch val="init"/>
        </dgm:presLayoutVars>
      </dgm:prSet>
      <dgm:spPr/>
    </dgm:pt>
    <dgm:pt modelId="{51756ECB-6500-4EB4-AB31-58F79BAD4033}" type="pres">
      <dgm:prSet presAssocID="{690CC4DA-FC4A-45F9-958D-21095EA09A10}" presName="rootComposite3" presStyleCnt="0"/>
      <dgm:spPr/>
    </dgm:pt>
    <dgm:pt modelId="{084FF0AE-1E73-47B1-AB8D-76AC63E0C130}" type="pres">
      <dgm:prSet presAssocID="{690CC4DA-FC4A-45F9-958D-21095EA09A10}" presName="rootText3" presStyleLbl="asst1" presStyleIdx="1" presStyleCnt="2" custLinFactNeighborX="-665" custLinFactNeighborY="-9858">
        <dgm:presLayoutVars>
          <dgm:chPref val="3"/>
        </dgm:presLayoutVars>
      </dgm:prSet>
      <dgm:spPr/>
      <dgm:t>
        <a:bodyPr/>
        <a:lstStyle/>
        <a:p>
          <a:endParaRPr lang="en-US"/>
        </a:p>
      </dgm:t>
    </dgm:pt>
    <dgm:pt modelId="{2D4C4B2F-86CA-42E7-8E77-E81E5C897CB2}" type="pres">
      <dgm:prSet presAssocID="{690CC4DA-FC4A-45F9-958D-21095EA09A10}" presName="rootConnector3" presStyleLbl="asst1" presStyleIdx="1" presStyleCnt="2"/>
      <dgm:spPr/>
      <dgm:t>
        <a:bodyPr/>
        <a:lstStyle/>
        <a:p>
          <a:endParaRPr lang="en-US"/>
        </a:p>
      </dgm:t>
    </dgm:pt>
    <dgm:pt modelId="{5FDAA466-C1E0-4660-8926-B805EEAF2CC0}" type="pres">
      <dgm:prSet presAssocID="{690CC4DA-FC4A-45F9-958D-21095EA09A10}" presName="hierChild6" presStyleCnt="0"/>
      <dgm:spPr/>
    </dgm:pt>
    <dgm:pt modelId="{53226D2E-DB16-4B17-9780-E878C20480C5}" type="pres">
      <dgm:prSet presAssocID="{690CC4DA-FC4A-45F9-958D-21095EA09A10}" presName="hierChild7" presStyleCnt="0"/>
      <dgm:spPr/>
    </dgm:pt>
  </dgm:ptLst>
  <dgm:cxnLst>
    <dgm:cxn modelId="{3DF16D46-7124-4C12-99BE-B12D80442B36}" srcId="{B8C82BC0-E449-4F73-AD22-7C513A6BE49C}" destId="{BAEF7613-0ECE-4B40-B041-51689E98AD31}" srcOrd="4" destOrd="0" parTransId="{B9A7C574-05DF-4EBB-BBBC-77256873CB53}" sibTransId="{C293EA7F-0195-44EF-8E09-4EC22FA4AA8F}"/>
    <dgm:cxn modelId="{FFC0EB14-A8DF-4E5B-8D5B-698E07885AC4}" type="presOf" srcId="{8D0F3711-846D-43A0-BE3A-5A297FA98DD8}" destId="{398F25AF-7BC3-4152-9B76-A2DC6D7F0995}" srcOrd="0" destOrd="0" presId="urn:microsoft.com/office/officeart/2005/8/layout/orgChart1"/>
    <dgm:cxn modelId="{D82BD728-2FFF-47D5-973A-E945C81EC8EF}" type="presOf" srcId="{EAB61E18-4E4D-4AE9-94D1-3F47388E9E8E}" destId="{EBE312FE-149F-4CBC-A024-A7FB394782A9}" srcOrd="0" destOrd="0" presId="urn:microsoft.com/office/officeart/2005/8/layout/orgChart1"/>
    <dgm:cxn modelId="{3C9595B7-E534-4052-A9F2-CB1419849A33}" type="presOf" srcId="{5A5B2A2C-9DF2-4E66-BD49-54B538593909}" destId="{C7D6A78C-1CD7-480B-A29A-51BDC07ED36E}" srcOrd="1" destOrd="0" presId="urn:microsoft.com/office/officeart/2005/8/layout/orgChart1"/>
    <dgm:cxn modelId="{2650618D-0E47-4836-A640-C117042C7999}" type="presOf" srcId="{60B237F6-25CA-4D3A-9682-A783FC87D2E9}" destId="{36EBD509-E082-43A1-B99F-D5108231DD49}" srcOrd="1" destOrd="0" presId="urn:microsoft.com/office/officeart/2005/8/layout/orgChart1"/>
    <dgm:cxn modelId="{9DA09BF1-1F6D-403C-A4E6-1A4038F9B312}" type="presOf" srcId="{BAEF7613-0ECE-4B40-B041-51689E98AD31}" destId="{A157C054-C2C7-4143-9E20-95F940F476A8}" srcOrd="1" destOrd="0" presId="urn:microsoft.com/office/officeart/2005/8/layout/orgChart1"/>
    <dgm:cxn modelId="{57853216-6C6A-4A0B-BDF5-846F94009C83}" type="presOf" srcId="{690CC4DA-FC4A-45F9-958D-21095EA09A10}" destId="{084FF0AE-1E73-47B1-AB8D-76AC63E0C130}" srcOrd="0" destOrd="0" presId="urn:microsoft.com/office/officeart/2005/8/layout/orgChart1"/>
    <dgm:cxn modelId="{0333AD00-00C6-42AE-A788-AABDF38F98F0}" srcId="{B8C82BC0-E449-4F73-AD22-7C513A6BE49C}" destId="{690CC4DA-FC4A-45F9-958D-21095EA09A10}" srcOrd="1" destOrd="0" parTransId="{8D0F3711-846D-43A0-BE3A-5A297FA98DD8}" sibTransId="{2A9E9B14-47CE-4724-A8D7-9A7D6FEC28B6}"/>
    <dgm:cxn modelId="{73CF0152-E3D2-4F15-95F4-050B5A60DBD2}" type="presOf" srcId="{538B259A-3E22-4D43-ACCF-DCB37AE056E7}" destId="{FEEECB87-22DB-4286-ADD2-B139309CB8A9}" srcOrd="0" destOrd="0" presId="urn:microsoft.com/office/officeart/2005/8/layout/orgChart1"/>
    <dgm:cxn modelId="{C58D37EA-1E1B-4896-B060-521C767BD357}" type="presOf" srcId="{CA60B815-AF86-47D8-9705-4D062DCB96A6}" destId="{6FDD5B6B-B559-4460-A200-3DFAE20D1E38}" srcOrd="0" destOrd="0" presId="urn:microsoft.com/office/officeart/2005/8/layout/orgChart1"/>
    <dgm:cxn modelId="{7B26AF23-7036-40A8-BC23-972E842047B5}" srcId="{B8C82BC0-E449-4F73-AD22-7C513A6BE49C}" destId="{60B237F6-25CA-4D3A-9682-A783FC87D2E9}" srcOrd="3" destOrd="0" parTransId="{D63C71CC-4C35-459D-8575-315081A21C94}" sibTransId="{CCAF6ED5-073F-4457-98D6-C88E4F5BD523}"/>
    <dgm:cxn modelId="{B0C817F3-58C1-425E-95D2-82BF9641961A}" type="presOf" srcId="{690CC4DA-FC4A-45F9-958D-21095EA09A10}" destId="{2D4C4B2F-86CA-42E7-8E77-E81E5C897CB2}" srcOrd="1" destOrd="0" presId="urn:microsoft.com/office/officeart/2005/8/layout/orgChart1"/>
    <dgm:cxn modelId="{3FE15201-FB36-4556-A8FB-E0993A212D4F}" type="presOf" srcId="{B9A7C574-05DF-4EBB-BBBC-77256873CB53}" destId="{53BE22C8-F25D-4788-807C-C48253683018}" srcOrd="0" destOrd="0" presId="urn:microsoft.com/office/officeart/2005/8/layout/orgChart1"/>
    <dgm:cxn modelId="{C9D31468-A314-4DF5-8E66-2ABB4FA492B3}" type="presOf" srcId="{ABBA0B41-AA25-4A28-83B0-223F38DEF3E2}" destId="{DCAABA96-E285-40FA-AD8A-840FE3351342}" srcOrd="0" destOrd="0" presId="urn:microsoft.com/office/officeart/2005/8/layout/orgChart1"/>
    <dgm:cxn modelId="{8FBF4358-17DB-48DB-B468-4B7C5A14113D}" type="presOf" srcId="{5A5B2A2C-9DF2-4E66-BD49-54B538593909}" destId="{D28A0806-0A78-4B1C-A686-D29C14D90B63}" srcOrd="0" destOrd="0" presId="urn:microsoft.com/office/officeart/2005/8/layout/orgChart1"/>
    <dgm:cxn modelId="{7FA934EE-54AA-471C-938A-78BC9566A435}" type="presOf" srcId="{60B237F6-25CA-4D3A-9682-A783FC87D2E9}" destId="{CFE4B194-6ABC-4A7B-B027-0A893ADF76B3}" srcOrd="0" destOrd="0" presId="urn:microsoft.com/office/officeart/2005/8/layout/orgChart1"/>
    <dgm:cxn modelId="{3E9C92DF-1E4A-4C28-8E5F-DDBE8E55897F}" srcId="{EAB61E18-4E4D-4AE9-94D1-3F47388E9E8E}" destId="{B8C82BC0-E449-4F73-AD22-7C513A6BE49C}" srcOrd="0" destOrd="0" parTransId="{D6C03BC2-631D-45E1-B95F-CF93D4908598}" sibTransId="{0F556BED-F22D-4369-BBC8-CA8018A37B06}"/>
    <dgm:cxn modelId="{0E4092E6-2363-432B-87E3-30A9AC1DE5F9}" type="presOf" srcId="{B8C82BC0-E449-4F73-AD22-7C513A6BE49C}" destId="{A2147E01-1305-48C7-8376-1DFBD4775FAD}" srcOrd="1" destOrd="0" presId="urn:microsoft.com/office/officeart/2005/8/layout/orgChart1"/>
    <dgm:cxn modelId="{9308F61E-9799-4866-BB67-C02170F18E6D}" srcId="{B8C82BC0-E449-4F73-AD22-7C513A6BE49C}" destId="{538B259A-3E22-4D43-ACCF-DCB37AE056E7}" srcOrd="2" destOrd="0" parTransId="{ABBA0B41-AA25-4A28-83B0-223F38DEF3E2}" sibTransId="{45D8540F-B6A4-4B96-B6C8-DF2F687DF4C2}"/>
    <dgm:cxn modelId="{D80A4D5F-3166-4909-AC51-56ED6AFFEB23}" type="presOf" srcId="{538B259A-3E22-4D43-ACCF-DCB37AE056E7}" destId="{05622083-9290-4403-817B-A556A27D042B}" srcOrd="1" destOrd="0" presId="urn:microsoft.com/office/officeart/2005/8/layout/orgChart1"/>
    <dgm:cxn modelId="{DB2F825C-8EAB-4FB5-8C71-5B4C318DB629}" type="presOf" srcId="{D63C71CC-4C35-459D-8575-315081A21C94}" destId="{6BC373A7-B9E1-429D-B441-F9C1465FC6D5}" srcOrd="0" destOrd="0" presId="urn:microsoft.com/office/officeart/2005/8/layout/orgChart1"/>
    <dgm:cxn modelId="{4806BCD5-8A9F-4DF0-95F1-A925AD59328A}" srcId="{B8C82BC0-E449-4F73-AD22-7C513A6BE49C}" destId="{5A5B2A2C-9DF2-4E66-BD49-54B538593909}" srcOrd="0" destOrd="0" parTransId="{CA60B815-AF86-47D8-9705-4D062DCB96A6}" sibTransId="{348839F0-5C02-427D-BA2B-99646B7FA2EB}"/>
    <dgm:cxn modelId="{CEC1E5C7-86C5-41B3-9C97-348A7214531B}" type="presOf" srcId="{BAEF7613-0ECE-4B40-B041-51689E98AD31}" destId="{3A87C87C-430C-4A38-A069-7A8192BE0D3F}" srcOrd="0" destOrd="0" presId="urn:microsoft.com/office/officeart/2005/8/layout/orgChart1"/>
    <dgm:cxn modelId="{758CAB40-3658-4AB7-8C80-FD6291B3132D}" type="presOf" srcId="{B8C82BC0-E449-4F73-AD22-7C513A6BE49C}" destId="{866F98B2-6494-4B14-9294-B87DCCC3D4F5}" srcOrd="0" destOrd="0" presId="urn:microsoft.com/office/officeart/2005/8/layout/orgChart1"/>
    <dgm:cxn modelId="{652A95E8-E162-4EDC-BFDB-E87C11CD3F1C}" type="presParOf" srcId="{EBE312FE-149F-4CBC-A024-A7FB394782A9}" destId="{88B19541-295C-4E2B-9199-CD392654F7AE}" srcOrd="0" destOrd="0" presId="urn:microsoft.com/office/officeart/2005/8/layout/orgChart1"/>
    <dgm:cxn modelId="{840D5753-E2EF-4649-BEC1-485A7A7A9FDC}" type="presParOf" srcId="{88B19541-295C-4E2B-9199-CD392654F7AE}" destId="{C2C71060-14C8-4942-8A3C-FA3F3A086220}" srcOrd="0" destOrd="0" presId="urn:microsoft.com/office/officeart/2005/8/layout/orgChart1"/>
    <dgm:cxn modelId="{D16A36F1-77ED-4096-B5DC-2F012EBCACDB}" type="presParOf" srcId="{C2C71060-14C8-4942-8A3C-FA3F3A086220}" destId="{866F98B2-6494-4B14-9294-B87DCCC3D4F5}" srcOrd="0" destOrd="0" presId="urn:microsoft.com/office/officeart/2005/8/layout/orgChart1"/>
    <dgm:cxn modelId="{947A934F-48CE-4D4C-B705-32C2041747FE}" type="presParOf" srcId="{C2C71060-14C8-4942-8A3C-FA3F3A086220}" destId="{A2147E01-1305-48C7-8376-1DFBD4775FAD}" srcOrd="1" destOrd="0" presId="urn:microsoft.com/office/officeart/2005/8/layout/orgChart1"/>
    <dgm:cxn modelId="{5105622F-4B98-47BD-AEDA-A1605EAFDB69}" type="presParOf" srcId="{88B19541-295C-4E2B-9199-CD392654F7AE}" destId="{8483DC23-01A5-41F2-9D42-75E72AA128CF}" srcOrd="1" destOrd="0" presId="urn:microsoft.com/office/officeart/2005/8/layout/orgChart1"/>
    <dgm:cxn modelId="{C5F87A90-897B-42FE-A6FC-2C50028DC049}" type="presParOf" srcId="{8483DC23-01A5-41F2-9D42-75E72AA128CF}" destId="{DCAABA96-E285-40FA-AD8A-840FE3351342}" srcOrd="0" destOrd="0" presId="urn:microsoft.com/office/officeart/2005/8/layout/orgChart1"/>
    <dgm:cxn modelId="{13BAA191-8D11-4653-B293-98D02A450699}" type="presParOf" srcId="{8483DC23-01A5-41F2-9D42-75E72AA128CF}" destId="{6C2342C8-9126-437C-9B35-0CD9B0C79144}" srcOrd="1" destOrd="0" presId="urn:microsoft.com/office/officeart/2005/8/layout/orgChart1"/>
    <dgm:cxn modelId="{770E9201-C1DA-40D0-B9CA-5CE11F07C02B}" type="presParOf" srcId="{6C2342C8-9126-437C-9B35-0CD9B0C79144}" destId="{40ABB2DB-8D69-4288-948D-3A9D378361AC}" srcOrd="0" destOrd="0" presId="urn:microsoft.com/office/officeart/2005/8/layout/orgChart1"/>
    <dgm:cxn modelId="{30088ADA-1455-4F0B-B06C-EEC14C55039C}" type="presParOf" srcId="{40ABB2DB-8D69-4288-948D-3A9D378361AC}" destId="{FEEECB87-22DB-4286-ADD2-B139309CB8A9}" srcOrd="0" destOrd="0" presId="urn:microsoft.com/office/officeart/2005/8/layout/orgChart1"/>
    <dgm:cxn modelId="{72BF4FAC-C520-414D-9E98-AA9F0C980A85}" type="presParOf" srcId="{40ABB2DB-8D69-4288-948D-3A9D378361AC}" destId="{05622083-9290-4403-817B-A556A27D042B}" srcOrd="1" destOrd="0" presId="urn:microsoft.com/office/officeart/2005/8/layout/orgChart1"/>
    <dgm:cxn modelId="{313433C5-68B9-4C64-98EF-0F80F9CDB33C}" type="presParOf" srcId="{6C2342C8-9126-437C-9B35-0CD9B0C79144}" destId="{798DB198-681C-4912-9D7D-7379A5F84EA2}" srcOrd="1" destOrd="0" presId="urn:microsoft.com/office/officeart/2005/8/layout/orgChart1"/>
    <dgm:cxn modelId="{2E041B19-D593-4D80-ADE8-A9DB0E20F7DA}" type="presParOf" srcId="{6C2342C8-9126-437C-9B35-0CD9B0C79144}" destId="{CFDF2DE2-6823-4A2C-B150-3BC6AAA4B737}" srcOrd="2" destOrd="0" presId="urn:microsoft.com/office/officeart/2005/8/layout/orgChart1"/>
    <dgm:cxn modelId="{CF1EF935-784E-46A5-98E7-8C9A8770557D}" type="presParOf" srcId="{8483DC23-01A5-41F2-9D42-75E72AA128CF}" destId="{6BC373A7-B9E1-429D-B441-F9C1465FC6D5}" srcOrd="2" destOrd="0" presId="urn:microsoft.com/office/officeart/2005/8/layout/orgChart1"/>
    <dgm:cxn modelId="{992EC612-1524-4391-857E-75DF130B665B}" type="presParOf" srcId="{8483DC23-01A5-41F2-9D42-75E72AA128CF}" destId="{AF88C580-616A-44F1-8082-E200CE954177}" srcOrd="3" destOrd="0" presId="urn:microsoft.com/office/officeart/2005/8/layout/orgChart1"/>
    <dgm:cxn modelId="{0C2640B8-2A28-4FED-8381-25091F61BCA7}" type="presParOf" srcId="{AF88C580-616A-44F1-8082-E200CE954177}" destId="{DF6512DF-B24D-41D8-891E-E483CDF48177}" srcOrd="0" destOrd="0" presId="urn:microsoft.com/office/officeart/2005/8/layout/orgChart1"/>
    <dgm:cxn modelId="{0029D14A-5D23-4D12-B4A2-906D2A897050}" type="presParOf" srcId="{DF6512DF-B24D-41D8-891E-E483CDF48177}" destId="{CFE4B194-6ABC-4A7B-B027-0A893ADF76B3}" srcOrd="0" destOrd="0" presId="urn:microsoft.com/office/officeart/2005/8/layout/orgChart1"/>
    <dgm:cxn modelId="{66F33924-E580-4343-86F3-1E4655E29658}" type="presParOf" srcId="{DF6512DF-B24D-41D8-891E-E483CDF48177}" destId="{36EBD509-E082-43A1-B99F-D5108231DD49}" srcOrd="1" destOrd="0" presId="urn:microsoft.com/office/officeart/2005/8/layout/orgChart1"/>
    <dgm:cxn modelId="{E36A62B3-7E62-48C1-8569-755730DEC21D}" type="presParOf" srcId="{AF88C580-616A-44F1-8082-E200CE954177}" destId="{4730EC76-0DE9-4B56-B71D-3B64D1FE490A}" srcOrd="1" destOrd="0" presId="urn:microsoft.com/office/officeart/2005/8/layout/orgChart1"/>
    <dgm:cxn modelId="{9EB780A2-530B-49AE-A0B6-8E4144D2FF74}" type="presParOf" srcId="{AF88C580-616A-44F1-8082-E200CE954177}" destId="{C0598A78-6AD7-495D-AC99-2B39051C57EA}" srcOrd="2" destOrd="0" presId="urn:microsoft.com/office/officeart/2005/8/layout/orgChart1"/>
    <dgm:cxn modelId="{6AF9EE75-A744-4EF4-A344-F4104F5634E4}" type="presParOf" srcId="{8483DC23-01A5-41F2-9D42-75E72AA128CF}" destId="{53BE22C8-F25D-4788-807C-C48253683018}" srcOrd="4" destOrd="0" presId="urn:microsoft.com/office/officeart/2005/8/layout/orgChart1"/>
    <dgm:cxn modelId="{A0F83AF8-284B-42D8-BAED-142BC86C5638}" type="presParOf" srcId="{8483DC23-01A5-41F2-9D42-75E72AA128CF}" destId="{565E8BEC-0510-439E-8766-C6A7D32B8A6F}" srcOrd="5" destOrd="0" presId="urn:microsoft.com/office/officeart/2005/8/layout/orgChart1"/>
    <dgm:cxn modelId="{62EA75C6-90E4-4C8A-A366-0F450BFED9DC}" type="presParOf" srcId="{565E8BEC-0510-439E-8766-C6A7D32B8A6F}" destId="{716C7391-D012-4BE8-95F1-0628CB558E4B}" srcOrd="0" destOrd="0" presId="urn:microsoft.com/office/officeart/2005/8/layout/orgChart1"/>
    <dgm:cxn modelId="{A5D88F20-C3D1-46D1-AD0D-4638B2997485}" type="presParOf" srcId="{716C7391-D012-4BE8-95F1-0628CB558E4B}" destId="{3A87C87C-430C-4A38-A069-7A8192BE0D3F}" srcOrd="0" destOrd="0" presId="urn:microsoft.com/office/officeart/2005/8/layout/orgChart1"/>
    <dgm:cxn modelId="{3CF8B8DA-EC67-4D22-AF31-D4D15A4C69C6}" type="presParOf" srcId="{716C7391-D012-4BE8-95F1-0628CB558E4B}" destId="{A157C054-C2C7-4143-9E20-95F940F476A8}" srcOrd="1" destOrd="0" presId="urn:microsoft.com/office/officeart/2005/8/layout/orgChart1"/>
    <dgm:cxn modelId="{2242254B-E4B9-4FEF-9BF8-EEA3721DFF16}" type="presParOf" srcId="{565E8BEC-0510-439E-8766-C6A7D32B8A6F}" destId="{F2ED14E8-146F-4153-9108-2B1615562BDE}" srcOrd="1" destOrd="0" presId="urn:microsoft.com/office/officeart/2005/8/layout/orgChart1"/>
    <dgm:cxn modelId="{8349C483-AB26-4671-B89B-D48A2D5472C9}" type="presParOf" srcId="{565E8BEC-0510-439E-8766-C6A7D32B8A6F}" destId="{D2B1077C-4CA3-435B-AB67-6A6E124EAE96}" srcOrd="2" destOrd="0" presId="urn:microsoft.com/office/officeart/2005/8/layout/orgChart1"/>
    <dgm:cxn modelId="{B00417CD-856D-479C-B35A-B36B45EB0D40}" type="presParOf" srcId="{88B19541-295C-4E2B-9199-CD392654F7AE}" destId="{A79C7790-77AB-4994-B368-A1612FF98740}" srcOrd="2" destOrd="0" presId="urn:microsoft.com/office/officeart/2005/8/layout/orgChart1"/>
    <dgm:cxn modelId="{FA324235-A881-4373-9DFA-00222759854E}" type="presParOf" srcId="{A79C7790-77AB-4994-B368-A1612FF98740}" destId="{6FDD5B6B-B559-4460-A200-3DFAE20D1E38}" srcOrd="0" destOrd="0" presId="urn:microsoft.com/office/officeart/2005/8/layout/orgChart1"/>
    <dgm:cxn modelId="{9C7BB000-858A-4EB1-820D-3D11140A8DDE}" type="presParOf" srcId="{A79C7790-77AB-4994-B368-A1612FF98740}" destId="{3E45CEE3-E68D-4CCC-83A7-A5F7250B503A}" srcOrd="1" destOrd="0" presId="urn:microsoft.com/office/officeart/2005/8/layout/orgChart1"/>
    <dgm:cxn modelId="{50ABCE4E-DF48-4998-85EB-E16748B5A60E}" type="presParOf" srcId="{3E45CEE3-E68D-4CCC-83A7-A5F7250B503A}" destId="{264FC472-6B7F-40C7-8735-226EEA8894A4}" srcOrd="0" destOrd="0" presId="urn:microsoft.com/office/officeart/2005/8/layout/orgChart1"/>
    <dgm:cxn modelId="{E4093C95-372C-4D72-A175-2431A4D32F86}" type="presParOf" srcId="{264FC472-6B7F-40C7-8735-226EEA8894A4}" destId="{D28A0806-0A78-4B1C-A686-D29C14D90B63}" srcOrd="0" destOrd="0" presId="urn:microsoft.com/office/officeart/2005/8/layout/orgChart1"/>
    <dgm:cxn modelId="{C23544BC-D456-4EB8-911B-895E6F482B15}" type="presParOf" srcId="{264FC472-6B7F-40C7-8735-226EEA8894A4}" destId="{C7D6A78C-1CD7-480B-A29A-51BDC07ED36E}" srcOrd="1" destOrd="0" presId="urn:microsoft.com/office/officeart/2005/8/layout/orgChart1"/>
    <dgm:cxn modelId="{57922EAE-F36C-4806-B7D3-EC65C3EC2438}" type="presParOf" srcId="{3E45CEE3-E68D-4CCC-83A7-A5F7250B503A}" destId="{D2EBE691-413E-4578-98F0-4DF8B6256B79}" srcOrd="1" destOrd="0" presId="urn:microsoft.com/office/officeart/2005/8/layout/orgChart1"/>
    <dgm:cxn modelId="{C99FFDB0-4AA9-4C7A-A58E-D9B562DF5CB9}" type="presParOf" srcId="{3E45CEE3-E68D-4CCC-83A7-A5F7250B503A}" destId="{E8E8A66C-5930-4C74-A0BF-68632F4E3225}" srcOrd="2" destOrd="0" presId="urn:microsoft.com/office/officeart/2005/8/layout/orgChart1"/>
    <dgm:cxn modelId="{B867EDDA-D196-408E-A9E6-CA7F8CCEAC88}" type="presParOf" srcId="{A79C7790-77AB-4994-B368-A1612FF98740}" destId="{398F25AF-7BC3-4152-9B76-A2DC6D7F0995}" srcOrd="2" destOrd="0" presId="urn:microsoft.com/office/officeart/2005/8/layout/orgChart1"/>
    <dgm:cxn modelId="{B3F0A5B1-A35B-402C-9ADF-FDE216C90425}" type="presParOf" srcId="{A79C7790-77AB-4994-B368-A1612FF98740}" destId="{FA579A2F-53DD-40BD-9573-9F94B2B1EB44}" srcOrd="3" destOrd="0" presId="urn:microsoft.com/office/officeart/2005/8/layout/orgChart1"/>
    <dgm:cxn modelId="{43ADC07D-67D1-4988-A799-F4D8C0B5E50E}" type="presParOf" srcId="{FA579A2F-53DD-40BD-9573-9F94B2B1EB44}" destId="{51756ECB-6500-4EB4-AB31-58F79BAD4033}" srcOrd="0" destOrd="0" presId="urn:microsoft.com/office/officeart/2005/8/layout/orgChart1"/>
    <dgm:cxn modelId="{D77AEDAF-7857-487A-860F-C7201C2DE67B}" type="presParOf" srcId="{51756ECB-6500-4EB4-AB31-58F79BAD4033}" destId="{084FF0AE-1E73-47B1-AB8D-76AC63E0C130}" srcOrd="0" destOrd="0" presId="urn:microsoft.com/office/officeart/2005/8/layout/orgChart1"/>
    <dgm:cxn modelId="{1425F799-B45E-4D31-AE42-EBE2808B8FA3}" type="presParOf" srcId="{51756ECB-6500-4EB4-AB31-58F79BAD4033}" destId="{2D4C4B2F-86CA-42E7-8E77-E81E5C897CB2}" srcOrd="1" destOrd="0" presId="urn:microsoft.com/office/officeart/2005/8/layout/orgChart1"/>
    <dgm:cxn modelId="{8C591772-3C03-4411-A587-3D52A026C81F}" type="presParOf" srcId="{FA579A2F-53DD-40BD-9573-9F94B2B1EB44}" destId="{5FDAA466-C1E0-4660-8926-B805EEAF2CC0}" srcOrd="1" destOrd="0" presId="urn:microsoft.com/office/officeart/2005/8/layout/orgChart1"/>
    <dgm:cxn modelId="{CEE14659-0183-4F9E-81D0-7F43D8329F15}" type="presParOf" srcId="{FA579A2F-53DD-40BD-9573-9F94B2B1EB44}" destId="{53226D2E-DB16-4B17-9780-E878C20480C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2CF93-0576-43F2-B670-CC3E6C711F0F}">
      <dsp:nvSpPr>
        <dsp:cNvPr id="0" name=""/>
        <dsp:cNvSpPr/>
      </dsp:nvSpPr>
      <dsp:spPr>
        <a:xfrm>
          <a:off x="923" y="20229"/>
          <a:ext cx="2221929" cy="1458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Login to Unity Connection as “System Administrator”</a:t>
          </a:r>
          <a:endParaRPr lang="en-US" sz="1800" kern="1200" dirty="0"/>
        </a:p>
      </dsp:txBody>
      <dsp:txXfrm>
        <a:off x="43630" y="62936"/>
        <a:ext cx="2136515" cy="1372727"/>
      </dsp:txXfrm>
    </dsp:sp>
    <dsp:sp modelId="{045BF7D6-74A2-4D45-8C75-BCA3A6FBE944}">
      <dsp:nvSpPr>
        <dsp:cNvPr id="0" name=""/>
        <dsp:cNvSpPr/>
      </dsp:nvSpPr>
      <dsp:spPr>
        <a:xfrm>
          <a:off x="2445046" y="473780"/>
          <a:ext cx="471049" cy="551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445046" y="583988"/>
        <a:ext cx="329734" cy="330622"/>
      </dsp:txXfrm>
    </dsp:sp>
    <dsp:sp modelId="{B27B8D9E-2664-45A4-9E47-FE605A156DD7}">
      <dsp:nvSpPr>
        <dsp:cNvPr id="0" name=""/>
        <dsp:cNvSpPr/>
      </dsp:nvSpPr>
      <dsp:spPr>
        <a:xfrm>
          <a:off x="3111625" y="20229"/>
          <a:ext cx="2221929" cy="1458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Create New Custom Role. Define “Role Name” and assign “Privileges”</a:t>
          </a:r>
          <a:endParaRPr lang="en-US" sz="1800" kern="1200" dirty="0"/>
        </a:p>
      </dsp:txBody>
      <dsp:txXfrm>
        <a:off x="3154332" y="62936"/>
        <a:ext cx="2136515" cy="1372727"/>
      </dsp:txXfrm>
    </dsp:sp>
    <dsp:sp modelId="{335908EC-B06E-46AB-8BA1-2FADECD90F57}">
      <dsp:nvSpPr>
        <dsp:cNvPr id="0" name=""/>
        <dsp:cNvSpPr/>
      </dsp:nvSpPr>
      <dsp:spPr>
        <a:xfrm>
          <a:off x="5555747" y="473780"/>
          <a:ext cx="471049" cy="5510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555747" y="583988"/>
        <a:ext cx="329734" cy="330622"/>
      </dsp:txXfrm>
    </dsp:sp>
    <dsp:sp modelId="{8DCF5DF8-F33C-44AE-BE47-5D113EBEA134}">
      <dsp:nvSpPr>
        <dsp:cNvPr id="0" name=""/>
        <dsp:cNvSpPr/>
      </dsp:nvSpPr>
      <dsp:spPr>
        <a:xfrm>
          <a:off x="6222326" y="20229"/>
          <a:ext cx="2234949" cy="145814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Assign New Custom Role to the User</a:t>
          </a:r>
          <a:endParaRPr lang="en-US" sz="1800" kern="1200" dirty="0"/>
        </a:p>
      </dsp:txBody>
      <dsp:txXfrm>
        <a:off x="6265033" y="62936"/>
        <a:ext cx="2149535" cy="13727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F25AF-7BC3-4152-9B76-A2DC6D7F0995}">
      <dsp:nvSpPr>
        <dsp:cNvPr id="0" name=""/>
        <dsp:cNvSpPr/>
      </dsp:nvSpPr>
      <dsp:spPr>
        <a:xfrm>
          <a:off x="2133600" y="536294"/>
          <a:ext cx="105278" cy="439642"/>
        </a:xfrm>
        <a:custGeom>
          <a:avLst/>
          <a:gdLst/>
          <a:ahLst/>
          <a:cxnLst/>
          <a:rect l="0" t="0" r="0" b="0"/>
          <a:pathLst>
            <a:path>
              <a:moveTo>
                <a:pt x="0" y="0"/>
              </a:moveTo>
              <a:lnTo>
                <a:pt x="0" y="439642"/>
              </a:lnTo>
              <a:lnTo>
                <a:pt x="105278" y="439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DD5B6B-B559-4460-A200-3DFAE20D1E38}">
      <dsp:nvSpPr>
        <dsp:cNvPr id="0" name=""/>
        <dsp:cNvSpPr/>
      </dsp:nvSpPr>
      <dsp:spPr>
        <a:xfrm>
          <a:off x="2014084" y="536294"/>
          <a:ext cx="119515" cy="439642"/>
        </a:xfrm>
        <a:custGeom>
          <a:avLst/>
          <a:gdLst/>
          <a:ahLst/>
          <a:cxnLst/>
          <a:rect l="0" t="0" r="0" b="0"/>
          <a:pathLst>
            <a:path>
              <a:moveTo>
                <a:pt x="119515" y="0"/>
              </a:moveTo>
              <a:lnTo>
                <a:pt x="119515" y="439642"/>
              </a:lnTo>
              <a:lnTo>
                <a:pt x="0" y="4396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BE22C8-F25D-4788-807C-C48253683018}">
      <dsp:nvSpPr>
        <dsp:cNvPr id="0" name=""/>
        <dsp:cNvSpPr/>
      </dsp:nvSpPr>
      <dsp:spPr>
        <a:xfrm>
          <a:off x="2133600" y="536294"/>
          <a:ext cx="1295240" cy="984810"/>
        </a:xfrm>
        <a:custGeom>
          <a:avLst/>
          <a:gdLst/>
          <a:ahLst/>
          <a:cxnLst/>
          <a:rect l="0" t="0" r="0" b="0"/>
          <a:pathLst>
            <a:path>
              <a:moveTo>
                <a:pt x="0" y="0"/>
              </a:moveTo>
              <a:lnTo>
                <a:pt x="0" y="872413"/>
              </a:lnTo>
              <a:lnTo>
                <a:pt x="1295240" y="872413"/>
              </a:lnTo>
              <a:lnTo>
                <a:pt x="1295240" y="984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373A7-B9E1-429D-B441-F9C1465FC6D5}">
      <dsp:nvSpPr>
        <dsp:cNvPr id="0" name=""/>
        <dsp:cNvSpPr/>
      </dsp:nvSpPr>
      <dsp:spPr>
        <a:xfrm>
          <a:off x="2087880" y="536294"/>
          <a:ext cx="91440" cy="984810"/>
        </a:xfrm>
        <a:custGeom>
          <a:avLst/>
          <a:gdLst/>
          <a:ahLst/>
          <a:cxnLst/>
          <a:rect l="0" t="0" r="0" b="0"/>
          <a:pathLst>
            <a:path>
              <a:moveTo>
                <a:pt x="45720" y="0"/>
              </a:moveTo>
              <a:lnTo>
                <a:pt x="45720" y="984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ABA96-E285-40FA-AD8A-840FE3351342}">
      <dsp:nvSpPr>
        <dsp:cNvPr id="0" name=""/>
        <dsp:cNvSpPr/>
      </dsp:nvSpPr>
      <dsp:spPr>
        <a:xfrm>
          <a:off x="838359" y="536294"/>
          <a:ext cx="1295240" cy="984810"/>
        </a:xfrm>
        <a:custGeom>
          <a:avLst/>
          <a:gdLst/>
          <a:ahLst/>
          <a:cxnLst/>
          <a:rect l="0" t="0" r="0" b="0"/>
          <a:pathLst>
            <a:path>
              <a:moveTo>
                <a:pt x="1295240" y="0"/>
              </a:moveTo>
              <a:lnTo>
                <a:pt x="1295240" y="872413"/>
              </a:lnTo>
              <a:lnTo>
                <a:pt x="0" y="872413"/>
              </a:lnTo>
              <a:lnTo>
                <a:pt x="0" y="9848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6F98B2-6494-4B14-9294-B87DCCC3D4F5}">
      <dsp:nvSpPr>
        <dsp:cNvPr id="0" name=""/>
        <dsp:cNvSpPr/>
      </dsp:nvSpPr>
      <dsp:spPr>
        <a:xfrm>
          <a:off x="1598376" y="1071"/>
          <a:ext cx="1070446" cy="535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System Administrator</a:t>
          </a:r>
          <a:endParaRPr lang="en-US" sz="1200" kern="1200" dirty="0"/>
        </a:p>
      </dsp:txBody>
      <dsp:txXfrm>
        <a:off x="1598376" y="1071"/>
        <a:ext cx="1070446" cy="535223"/>
      </dsp:txXfrm>
    </dsp:sp>
    <dsp:sp modelId="{FEEECB87-22DB-4286-ADD2-B139309CB8A9}">
      <dsp:nvSpPr>
        <dsp:cNvPr id="0" name=""/>
        <dsp:cNvSpPr/>
      </dsp:nvSpPr>
      <dsp:spPr>
        <a:xfrm>
          <a:off x="303136" y="1521105"/>
          <a:ext cx="1070446" cy="535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 Administrator1</a:t>
          </a:r>
          <a:endParaRPr lang="en-US" sz="1200" kern="1200" dirty="0"/>
        </a:p>
      </dsp:txBody>
      <dsp:txXfrm>
        <a:off x="303136" y="1521105"/>
        <a:ext cx="1070446" cy="535223"/>
      </dsp:txXfrm>
    </dsp:sp>
    <dsp:sp modelId="{CFE4B194-6ABC-4A7B-B027-0A893ADF76B3}">
      <dsp:nvSpPr>
        <dsp:cNvPr id="0" name=""/>
        <dsp:cNvSpPr/>
      </dsp:nvSpPr>
      <dsp:spPr>
        <a:xfrm>
          <a:off x="1598376" y="1521105"/>
          <a:ext cx="1070446" cy="535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a:t>
          </a:r>
        </a:p>
        <a:p>
          <a:pPr lvl="0" algn="ctr" defTabSz="533400">
            <a:lnSpc>
              <a:spcPct val="90000"/>
            </a:lnSpc>
            <a:spcBef>
              <a:spcPct val="0"/>
            </a:spcBef>
            <a:spcAft>
              <a:spcPct val="35000"/>
            </a:spcAft>
          </a:pPr>
          <a:r>
            <a:rPr lang="en-US" sz="1200" kern="1200" dirty="0" smtClean="0"/>
            <a:t>Administrator2</a:t>
          </a:r>
          <a:endParaRPr lang="en-US" sz="1200" kern="1200" dirty="0"/>
        </a:p>
      </dsp:txBody>
      <dsp:txXfrm>
        <a:off x="1598376" y="1521105"/>
        <a:ext cx="1070446" cy="535223"/>
      </dsp:txXfrm>
    </dsp:sp>
    <dsp:sp modelId="{3A87C87C-430C-4A38-A069-7A8192BE0D3F}">
      <dsp:nvSpPr>
        <dsp:cNvPr id="0" name=""/>
        <dsp:cNvSpPr/>
      </dsp:nvSpPr>
      <dsp:spPr>
        <a:xfrm>
          <a:off x="2893616" y="1521105"/>
          <a:ext cx="1070446" cy="535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Custom Administrator3</a:t>
          </a:r>
          <a:endParaRPr lang="en-US" sz="1200" kern="1200" dirty="0"/>
        </a:p>
      </dsp:txBody>
      <dsp:txXfrm>
        <a:off x="2893616" y="1521105"/>
        <a:ext cx="1070446" cy="535223"/>
      </dsp:txXfrm>
    </dsp:sp>
    <dsp:sp modelId="{D28A0806-0A78-4B1C-A686-D29C14D90B63}">
      <dsp:nvSpPr>
        <dsp:cNvPr id="0" name=""/>
        <dsp:cNvSpPr/>
      </dsp:nvSpPr>
      <dsp:spPr>
        <a:xfrm>
          <a:off x="943638" y="708326"/>
          <a:ext cx="1070446" cy="535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Super Custom Administrator1</a:t>
          </a:r>
          <a:endParaRPr lang="en-US" sz="1200" kern="1200" dirty="0"/>
        </a:p>
      </dsp:txBody>
      <dsp:txXfrm>
        <a:off x="943638" y="708326"/>
        <a:ext cx="1070446" cy="535223"/>
      </dsp:txXfrm>
    </dsp:sp>
    <dsp:sp modelId="{084FF0AE-1E73-47B1-AB8D-76AC63E0C130}">
      <dsp:nvSpPr>
        <dsp:cNvPr id="0" name=""/>
        <dsp:cNvSpPr/>
      </dsp:nvSpPr>
      <dsp:spPr>
        <a:xfrm>
          <a:off x="2238878" y="708326"/>
          <a:ext cx="1070446" cy="535223"/>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Super Custom Administrator2</a:t>
          </a:r>
          <a:endParaRPr lang="en-US" sz="1200" kern="1200" dirty="0"/>
        </a:p>
      </dsp:txBody>
      <dsp:txXfrm>
        <a:off x="2238878" y="708326"/>
        <a:ext cx="1070446" cy="53522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4B7855B3-5665-4835-8173-ED71D99EFB9A}" type="datetimeFigureOut">
              <a:rPr lang="en-US"/>
              <a:pPr>
                <a:defRPr/>
              </a:pPr>
              <a:t>5/13/2016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3600F71F-0027-4951-B536-73704F61E4F8}" type="slidenum">
              <a:rPr lang="en-US"/>
              <a:pPr>
                <a:defRPr/>
              </a:pPr>
              <a:t>‹#›</a:t>
            </a:fld>
            <a:endParaRPr lang="en-US"/>
          </a:p>
        </p:txBody>
      </p:sp>
    </p:spTree>
    <p:extLst>
      <p:ext uri="{BB962C8B-B14F-4D97-AF65-F5344CB8AC3E}">
        <p14:creationId xmlns:p14="http://schemas.microsoft.com/office/powerpoint/2010/main" val="4210444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52C4B0AE-4FF9-4EAB-82C9-2E2E3977EFEA}" type="slidenum">
              <a:rPr lang="en-US" altLang="en-US" smtClean="0">
                <a:solidFill>
                  <a:srgbClr val="000000"/>
                </a:solidFill>
              </a:rPr>
              <a:pPr/>
              <a:t>1</a:t>
            </a:fld>
            <a:endParaRPr lang="en-US" altLang="en-US" smtClean="0">
              <a:solidFill>
                <a:srgbClr val="000000"/>
              </a:solidFill>
            </a:endParaRPr>
          </a:p>
        </p:txBody>
      </p:sp>
    </p:spTree>
    <p:extLst>
      <p:ext uri="{BB962C8B-B14F-4D97-AF65-F5344CB8AC3E}">
        <p14:creationId xmlns:p14="http://schemas.microsoft.com/office/powerpoint/2010/main" val="140926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2798D915-4C1A-4105-8319-9FA32DCAD19A}" type="slidenum">
              <a:rPr lang="en-US" altLang="en-US" smtClean="0"/>
              <a:pPr/>
              <a:t>2</a:t>
            </a:fld>
            <a:endParaRPr lang="en-US" altLang="en-US" smtClean="0"/>
          </a:p>
        </p:txBody>
      </p:sp>
    </p:spTree>
    <p:extLst>
      <p:ext uri="{BB962C8B-B14F-4D97-AF65-F5344CB8AC3E}">
        <p14:creationId xmlns:p14="http://schemas.microsoft.com/office/powerpoint/2010/main" val="202856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B8D8BDCD-F2E6-4A8A-8ED1-98AC7983D424}" type="slidenum">
              <a:rPr lang="en-US" altLang="en-US" smtClean="0"/>
              <a:pPr/>
              <a:t>3</a:t>
            </a:fld>
            <a:endParaRPr lang="en-US" altLang="en-US" smtClean="0"/>
          </a:p>
        </p:txBody>
      </p:sp>
    </p:spTree>
    <p:extLst>
      <p:ext uri="{BB962C8B-B14F-4D97-AF65-F5344CB8AC3E}">
        <p14:creationId xmlns:p14="http://schemas.microsoft.com/office/powerpoint/2010/main" val="2972315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FBF5CE0D-AD1A-4B0A-9084-D1003C16A97D}" type="slidenum">
              <a:rPr lang="en-US" altLang="en-US" smtClean="0"/>
              <a:pPr/>
              <a:t>6</a:t>
            </a:fld>
            <a:endParaRPr lang="en-US" altLang="en-US" smtClean="0"/>
          </a:p>
        </p:txBody>
      </p:sp>
    </p:spTree>
    <p:extLst>
      <p:ext uri="{BB962C8B-B14F-4D97-AF65-F5344CB8AC3E}">
        <p14:creationId xmlns:p14="http://schemas.microsoft.com/office/powerpoint/2010/main" val="3439445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pPr/>
              <a:t>9</a:t>
            </a:fld>
            <a:endParaRPr lang="en-US" altLang="en-US" smtClean="0"/>
          </a:p>
        </p:txBody>
      </p:sp>
    </p:spTree>
    <p:extLst>
      <p:ext uri="{BB962C8B-B14F-4D97-AF65-F5344CB8AC3E}">
        <p14:creationId xmlns:p14="http://schemas.microsoft.com/office/powerpoint/2010/main" val="174447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ea typeface="MS PGothic" pitchFamily="34" charset="-128"/>
              </a:defRPr>
            </a:lvl1pPr>
            <a:lvl2pPr marL="742950" indent="-285750">
              <a:defRPr sz="1200">
                <a:solidFill>
                  <a:schemeClr val="tx1"/>
                </a:solidFill>
                <a:latin typeface="Calibri" pitchFamily="34" charset="0"/>
                <a:ea typeface="MS PGothic" pitchFamily="34" charset="-128"/>
              </a:defRPr>
            </a:lvl2pPr>
            <a:lvl3pPr marL="1143000" indent="-228600">
              <a:defRPr sz="1200">
                <a:solidFill>
                  <a:schemeClr val="tx1"/>
                </a:solidFill>
                <a:latin typeface="Calibri" pitchFamily="34" charset="0"/>
                <a:ea typeface="MS PGothic" pitchFamily="34" charset="-128"/>
              </a:defRPr>
            </a:lvl3pPr>
            <a:lvl4pPr marL="1600200" indent="-228600">
              <a:defRPr sz="1200">
                <a:solidFill>
                  <a:schemeClr val="tx1"/>
                </a:solidFill>
                <a:latin typeface="Calibri" pitchFamily="34" charset="0"/>
                <a:ea typeface="MS PGothic" pitchFamily="34" charset="-128"/>
              </a:defRPr>
            </a:lvl4pPr>
            <a:lvl5pPr marL="2057400" indent="-228600">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fld id="{EF035B1B-E1AB-4EE6-AF2B-AA91EDC5F980}" type="slidenum">
              <a:rPr lang="en-US" altLang="en-US" smtClean="0"/>
              <a:pPr/>
              <a:t>20</a:t>
            </a:fld>
            <a:endParaRPr lang="en-US" altLang="en-US" smtClean="0"/>
          </a:p>
        </p:txBody>
      </p:sp>
    </p:spTree>
    <p:extLst>
      <p:ext uri="{BB962C8B-B14F-4D97-AF65-F5344CB8AC3E}">
        <p14:creationId xmlns:p14="http://schemas.microsoft.com/office/powerpoint/2010/main" val="1744477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animated White">
    <p:spTree>
      <p:nvGrpSpPr>
        <p:cNvPr id="1" name=""/>
        <p:cNvGrpSpPr/>
        <p:nvPr/>
      </p:nvGrpSpPr>
      <p:grpSpPr>
        <a:xfrm>
          <a:off x="0" y="0"/>
          <a:ext cx="0" cy="0"/>
          <a:chOff x="0" y="0"/>
          <a:chExt cx="0" cy="0"/>
        </a:xfrm>
      </p:grpSpPr>
      <p:sp>
        <p:nvSpPr>
          <p:cNvPr id="6" name="Rectangle 5"/>
          <p:cNvSpPr/>
          <p:nvPr userDrawn="1"/>
        </p:nvSpPr>
        <p:spPr>
          <a:xfrm>
            <a:off x="3405188" y="5948363"/>
            <a:ext cx="598487" cy="11461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7" name="Rectangle 6"/>
          <p:cNvSpPr/>
          <p:nvPr userDrawn="1"/>
        </p:nvSpPr>
        <p:spPr>
          <a:xfrm>
            <a:off x="1460500" y="5948363"/>
            <a:ext cx="473075" cy="1146175"/>
          </a:xfrm>
          <a:prstGeom prst="rect">
            <a:avLst/>
          </a:prstGeom>
          <a:solidFill>
            <a:srgbClr val="6DB344">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8" name="Rectangle 7"/>
          <p:cNvSpPr/>
          <p:nvPr userDrawn="1"/>
        </p:nvSpPr>
        <p:spPr>
          <a:xfrm>
            <a:off x="4772025" y="5948363"/>
            <a:ext cx="473075" cy="1146175"/>
          </a:xfrm>
          <a:prstGeom prst="rect">
            <a:avLst/>
          </a:prstGeom>
          <a:solidFill>
            <a:srgbClr val="0096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9" name="Rounded Rectangle 8"/>
          <p:cNvSpPr/>
          <p:nvPr userDrawn="1"/>
        </p:nvSpPr>
        <p:spPr>
          <a:xfrm rot="10800000" flipH="1">
            <a:off x="2855913" y="831850"/>
            <a:ext cx="657225" cy="424180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0" name="Rounded Rectangle 9"/>
          <p:cNvSpPr/>
          <p:nvPr userDrawn="1"/>
        </p:nvSpPr>
        <p:spPr>
          <a:xfrm rot="10800000" flipH="1">
            <a:off x="822325" y="4716463"/>
            <a:ext cx="655638"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1" name="Rounded Rectangle 10"/>
          <p:cNvSpPr/>
          <p:nvPr userDrawn="1"/>
        </p:nvSpPr>
        <p:spPr>
          <a:xfrm rot="10800000" flipH="1">
            <a:off x="13319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2" name="Rounded Rectangle 11"/>
          <p:cNvSpPr/>
          <p:nvPr userDrawn="1"/>
        </p:nvSpPr>
        <p:spPr>
          <a:xfrm rot="10800000" flipH="1">
            <a:off x="5870575" y="6613525"/>
            <a:ext cx="779463" cy="3319463"/>
          </a:xfrm>
          <a:prstGeom prst="roundRect">
            <a:avLst>
              <a:gd name="adj" fmla="val 50000"/>
            </a:avLst>
          </a:prstGeom>
          <a:solidFill>
            <a:srgbClr val="1F8BAE">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3" name="Rounded Rectangle 12"/>
          <p:cNvSpPr/>
          <p:nvPr userDrawn="1"/>
        </p:nvSpPr>
        <p:spPr>
          <a:xfrm rot="10800000" flipH="1">
            <a:off x="6932613" y="6613525"/>
            <a:ext cx="657225" cy="1508125"/>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4" name="Rounded Rectangle 13"/>
          <p:cNvSpPr/>
          <p:nvPr userDrawn="1"/>
        </p:nvSpPr>
        <p:spPr>
          <a:xfrm rot="10800000" flipH="1">
            <a:off x="2190750" y="6719888"/>
            <a:ext cx="663575" cy="63309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5" name="Rounded Rectangle 14"/>
          <p:cNvSpPr/>
          <p:nvPr userDrawn="1"/>
        </p:nvSpPr>
        <p:spPr>
          <a:xfrm rot="10800000" flipH="1">
            <a:off x="2794000" y="6669088"/>
            <a:ext cx="779463" cy="5545137"/>
          </a:xfrm>
          <a:prstGeom prst="roundRect">
            <a:avLst>
              <a:gd name="adj" fmla="val 50000"/>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6" name="Rounded Rectangle 15"/>
          <p:cNvSpPr/>
          <p:nvPr userDrawn="1"/>
        </p:nvSpPr>
        <p:spPr>
          <a:xfrm rot="10800000" flipH="1">
            <a:off x="4921250" y="1025525"/>
            <a:ext cx="655638"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7" name="Rounded Rectangle 16"/>
          <p:cNvSpPr/>
          <p:nvPr userDrawn="1"/>
        </p:nvSpPr>
        <p:spPr>
          <a:xfrm rot="10800000" flipH="1">
            <a:off x="5391150" y="1731963"/>
            <a:ext cx="657225"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8" name="Rounded Rectangle 17"/>
          <p:cNvSpPr/>
          <p:nvPr userDrawn="1"/>
        </p:nvSpPr>
        <p:spPr>
          <a:xfrm rot="10800000" flipH="1">
            <a:off x="341313" y="6708752"/>
            <a:ext cx="780312" cy="3319549"/>
          </a:xfrm>
          <a:prstGeom prst="roundRect">
            <a:avLst>
              <a:gd name="adj" fmla="val 50000"/>
            </a:avLst>
          </a:prstGeom>
          <a:gradFill flip="none" rotWithShape="1">
            <a:gsLst>
              <a:gs pos="0">
                <a:srgbClr val="4DCAFF">
                  <a:shade val="30000"/>
                  <a:satMod val="115000"/>
                  <a:alpha val="26000"/>
                </a:srgbClr>
              </a:gs>
              <a:gs pos="50000">
                <a:srgbClr val="4DCAFF">
                  <a:shade val="67500"/>
                  <a:satMod val="115000"/>
                </a:srgbClr>
              </a:gs>
              <a:gs pos="100000">
                <a:srgbClr val="4DCAFF">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19" name="Rounded Rectangle 18"/>
          <p:cNvSpPr/>
          <p:nvPr userDrawn="1"/>
        </p:nvSpPr>
        <p:spPr>
          <a:xfrm rot="10800000" flipH="1">
            <a:off x="8037513" y="8318500"/>
            <a:ext cx="781050" cy="3319463"/>
          </a:xfrm>
          <a:prstGeom prst="roundRect">
            <a:avLst>
              <a:gd name="adj" fmla="val 50000"/>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 name="Rounded Rectangle 19"/>
          <p:cNvSpPr/>
          <p:nvPr userDrawn="1"/>
        </p:nvSpPr>
        <p:spPr>
          <a:xfrm rot="10800000" flipH="1">
            <a:off x="8162925" y="1731963"/>
            <a:ext cx="655638" cy="424338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1" name="Rounded Rectangle 20"/>
          <p:cNvSpPr/>
          <p:nvPr userDrawn="1"/>
        </p:nvSpPr>
        <p:spPr>
          <a:xfrm rot="10800000" flipH="1">
            <a:off x="3770313" y="1981200"/>
            <a:ext cx="657225" cy="424338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 name="Rectangle 21"/>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23" name="Group 67"/>
          <p:cNvGrpSpPr/>
          <p:nvPr userDrawn="1"/>
        </p:nvGrpSpPr>
        <p:grpSpPr>
          <a:xfrm>
            <a:off x="341314" y="311151"/>
            <a:ext cx="829170" cy="438358"/>
            <a:chOff x="609600" y="528537"/>
            <a:chExt cx="1444734" cy="763789"/>
          </a:xfrm>
          <a:solidFill>
            <a:schemeClr val="bg1"/>
          </a:solidFill>
        </p:grpSpPr>
        <p:sp>
          <p:nvSpPr>
            <p:cNvPr id="24" name="Rectangle 23"/>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5" name="Freeform 24"/>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6" name="Freeform 25"/>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7" name="Freeform 26"/>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8" name="Freeform 27"/>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9" name="Freeform 28"/>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0" name="Freeform 29"/>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1" name="Freeform 30"/>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2" name="Freeform 31"/>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3" name="Freeform 32"/>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4" name="Freeform 33"/>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5" name="Freeform 34"/>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6" name="Freeform 35"/>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37" name="Freeform 36"/>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grpSp>
      <p:sp>
        <p:nvSpPr>
          <p:cNvPr id="38" name="Rectangle 37"/>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39"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40"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42"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3F8B130B-1D3C-4809-AC1D-A7EFCED9BF39}" type="slidenum">
              <a:rPr lang="en-US" altLang="en-US" sz="600" smtClean="0">
                <a:solidFill>
                  <a:srgbClr val="C0C0C0"/>
                </a:solidFill>
              </a:rPr>
              <a:pPr algn="r" eaLnBrk="1" hangingPunct="1">
                <a:defRPr/>
              </a:pPr>
              <a:t>‹#›</a:t>
            </a:fld>
            <a:endParaRPr lang="en-US" altLang="en-US" sz="60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13813996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grpId="0" nodeType="withEffect">
                                  <p:stCondLst>
                                    <p:cond delay="3000"/>
                                  </p:stCondLst>
                                  <p:childTnLst>
                                    <p:animMotion origin="layout" path="M -4.44444E-6 4.81481E-6 L -4.44444E-6 0.65879 " pathEditMode="relative" rAng="0" ptsTypes="AA">
                                      <p:cBhvr>
                                        <p:cTn id="6" dur="8300" fill="hold"/>
                                        <p:tgtEl>
                                          <p:spTgt spid="10"/>
                                        </p:tgtEl>
                                        <p:attrNameLst>
                                          <p:attrName>ppt_x</p:attrName>
                                          <p:attrName>ppt_y</p:attrName>
                                        </p:attrNameLst>
                                      </p:cBhvr>
                                      <p:rCtr x="0" y="-2147483648"/>
                                    </p:animMotion>
                                  </p:childTnLst>
                                </p:cTn>
                              </p:par>
                              <p:par>
                                <p:cTn id="7" presetID="42" presetClass="path" presetSubtype="0" repeatCount="indefinite" accel="50000" decel="50000" fill="hold" grpId="0" nodeType="withEffect">
                                  <p:stCondLst>
                                    <p:cond delay="0"/>
                                  </p:stCondLst>
                                  <p:childTnLst>
                                    <p:animMotion origin="layout" path="M 2.77778E-6 1.85185E-6 L 2.77778E-6 0.99305 " pathEditMode="relative" rAng="0" ptsTypes="AA">
                                      <p:cBhvr>
                                        <p:cTn id="8" dur="10600" fill="hold"/>
                                        <p:tgtEl>
                                          <p:spTgt spid="11"/>
                                        </p:tgtEl>
                                        <p:attrNameLst>
                                          <p:attrName>ppt_x</p:attrName>
                                          <p:attrName>ppt_y</p:attrName>
                                        </p:attrNameLst>
                                      </p:cBhvr>
                                      <p:rCtr x="0" y="-2147483648"/>
                                    </p:animMotion>
                                  </p:childTnLst>
                                </p:cTn>
                              </p:par>
                              <p:par>
                                <p:cTn id="9" presetID="42" presetClass="path" presetSubtype="0" repeatCount="indefinite" accel="50000" decel="50000" fill="hold" grpId="0" nodeType="withEffect">
                                  <p:stCondLst>
                                    <p:cond delay="1100"/>
                                  </p:stCondLst>
                                  <p:endCondLst>
                                    <p:cond evt="onNext" delay="0">
                                      <p:tgtEl>
                                        <p:sldTgt/>
                                      </p:tgtEl>
                                    </p:cond>
                                  </p:endCondLst>
                                  <p:childTnLst>
                                    <p:animMotion origin="layout" path="M 1.94444E-6 0 L 1.94444E-6 -1.0081 " pathEditMode="relative" rAng="0" ptsTypes="AA">
                                      <p:cBhvr>
                                        <p:cTn id="10" dur="16400" fill="hold"/>
                                        <p:tgtEl>
                                          <p:spTgt spid="12"/>
                                        </p:tgtEl>
                                        <p:attrNameLst>
                                          <p:attrName>ppt_x</p:attrName>
                                          <p:attrName>ppt_y</p:attrName>
                                        </p:attrNameLst>
                                      </p:cBhvr>
                                      <p:rCtr x="0" y="-2147483648"/>
                                    </p:animMotion>
                                  </p:childTnLst>
                                </p:cTn>
                              </p:par>
                              <p:par>
                                <p:cTn id="11" presetID="42" presetClass="path" presetSubtype="0" repeatCount="indefinite" accel="50000" decel="50000" fill="hold" grpId="0" nodeType="withEffect">
                                  <p:stCondLst>
                                    <p:cond delay="13700"/>
                                  </p:stCondLst>
                                  <p:childTnLst>
                                    <p:animMotion origin="layout" path="M 2.77778E-6 4.81481E-6 L 2.77778E-6 -0.34561 " pathEditMode="relative" rAng="0" ptsTypes="AA">
                                      <p:cBhvr>
                                        <p:cTn id="12" dur="10900" fill="hold"/>
                                        <p:tgtEl>
                                          <p:spTgt spid="13"/>
                                        </p:tgtEl>
                                        <p:attrNameLst>
                                          <p:attrName>ppt_x</p:attrName>
                                          <p:attrName>ppt_y</p:attrName>
                                        </p:attrNameLst>
                                      </p:cBhvr>
                                      <p:rCtr x="0" y="-2147483648"/>
                                    </p:animMotion>
                                  </p:childTnLst>
                                </p:cTn>
                              </p:par>
                              <p:par>
                                <p:cTn id="13" presetID="42" presetClass="path" presetSubtype="0" repeatCount="indefinite" accel="50000" decel="50000" fill="hold" grpId="0" nodeType="withEffect">
                                  <p:stCondLst>
                                    <p:cond delay="0"/>
                                  </p:stCondLst>
                                  <p:childTnLst>
                                    <p:animMotion origin="layout" path="M -3.88889E-6 4.44444E-6 L -3.88889E-6 1.14467 " pathEditMode="relative" rAng="0" ptsTypes="AA">
                                      <p:cBhvr>
                                        <p:cTn id="14" dur="10400" fill="hold"/>
                                        <p:tgtEl>
                                          <p:spTgt spid="9"/>
                                        </p:tgtEl>
                                        <p:attrNameLst>
                                          <p:attrName>ppt_x</p:attrName>
                                          <p:attrName>ppt_y</p:attrName>
                                        </p:attrNameLst>
                                      </p:cBhvr>
                                      <p:rCtr x="0" y="-2147483648"/>
                                    </p:animMotion>
                                  </p:childTnLst>
                                </p:cTn>
                              </p:par>
                              <p:par>
                                <p:cTn id="15" presetID="42" presetClass="path" presetSubtype="0" repeatCount="indefinite" accel="50000" decel="50000" fill="hold" grpId="0" nodeType="withEffect">
                                  <p:stCondLst>
                                    <p:cond delay="700"/>
                                  </p:stCondLst>
                                  <p:childTnLst>
                                    <p:animMotion origin="layout" path="M 4.16667E-6 0.27476 L 4.16667E-6 -1.26019 " pathEditMode="relative" rAng="0" ptsTypes="AA">
                                      <p:cBhvr>
                                        <p:cTn id="16" dur="12100" fill="hold"/>
                                        <p:tgtEl>
                                          <p:spTgt spid="14"/>
                                        </p:tgtEl>
                                        <p:attrNameLst>
                                          <p:attrName>ppt_x</p:attrName>
                                          <p:attrName>ppt_y</p:attrName>
                                        </p:attrNameLst>
                                      </p:cBhvr>
                                      <p:rCtr x="0" y="-2147483648"/>
                                    </p:animMotion>
                                  </p:childTnLst>
                                </p:cTn>
                              </p:par>
                              <p:par>
                                <p:cTn id="17" presetID="42" presetClass="path" presetSubtype="0" repeatCount="indefinite" accel="50000" decel="50000" autoRev="1" fill="hold" grpId="0" nodeType="withEffect">
                                  <p:stCondLst>
                                    <p:cond delay="3600"/>
                                  </p:stCondLst>
                                  <p:endCondLst>
                                    <p:cond evt="onNext" delay="0">
                                      <p:tgtEl>
                                        <p:sldTgt/>
                                      </p:tgtEl>
                                    </p:cond>
                                  </p:endCondLst>
                                  <p:childTnLst>
                                    <p:animMotion origin="layout" path="M 1.94444E-6 0 L 1.94444E-6 -1.0081 " pathEditMode="relative" rAng="0" ptsTypes="AA">
                                      <p:cBhvr>
                                        <p:cTn id="18" dur="8400" fill="hold"/>
                                        <p:tgtEl>
                                          <p:spTgt spid="15"/>
                                        </p:tgtEl>
                                        <p:attrNameLst>
                                          <p:attrName>ppt_x</p:attrName>
                                          <p:attrName>ppt_y</p:attrName>
                                        </p:attrNameLst>
                                      </p:cBhvr>
                                      <p:rCtr x="0" y="-2147483648"/>
                                    </p:animMotion>
                                  </p:childTnLst>
                                </p:cTn>
                              </p:par>
                              <p:par>
                                <p:cTn id="19" presetID="42" presetClass="path" presetSubtype="0" repeatCount="indefinite" accel="50000" decel="50000" fill="hold" grpId="0" nodeType="withEffect">
                                  <p:stCondLst>
                                    <p:cond delay="500"/>
                                  </p:stCondLst>
                                  <p:childTnLst>
                                    <p:animMotion origin="layout" path="M 2.77778E-6 1.85185E-6 L 2.77778E-6 0.99305 " pathEditMode="relative" rAng="0" ptsTypes="AA">
                                      <p:cBhvr>
                                        <p:cTn id="20" dur="19500" fill="hold"/>
                                        <p:tgtEl>
                                          <p:spTgt spid="16"/>
                                        </p:tgtEl>
                                        <p:attrNameLst>
                                          <p:attrName>ppt_x</p:attrName>
                                          <p:attrName>ppt_y</p:attrName>
                                        </p:attrNameLst>
                                      </p:cBhvr>
                                      <p:rCtr x="0" y="-2147483648"/>
                                    </p:animMotion>
                                  </p:childTnLst>
                                </p:cTn>
                              </p:par>
                              <p:par>
                                <p:cTn id="21" presetID="42" presetClass="path" presetSubtype="0" repeatCount="indefinite" accel="50000" decel="50000" fill="hold" grpId="0" nodeType="withEffect">
                                  <p:stCondLst>
                                    <p:cond delay="6300"/>
                                  </p:stCondLst>
                                  <p:childTnLst>
                                    <p:animMotion origin="layout" path="M 2.77778E-6 1.85185E-6 L 2.77778E-6 0.99305 " pathEditMode="relative" rAng="0" ptsTypes="AA">
                                      <p:cBhvr>
                                        <p:cTn id="22" dur="8200" fill="hold"/>
                                        <p:tgtEl>
                                          <p:spTgt spid="17"/>
                                        </p:tgtEl>
                                        <p:attrNameLst>
                                          <p:attrName>ppt_x</p:attrName>
                                          <p:attrName>ppt_y</p:attrName>
                                        </p:attrNameLst>
                                      </p:cBhvr>
                                      <p:rCtr x="0" y="-2147483648"/>
                                    </p:animMotion>
                                  </p:childTnLst>
                                </p:cTn>
                              </p:par>
                              <p:par>
                                <p:cTn id="23" presetID="42" presetClass="path" presetSubtype="0" repeatCount="indefinite" accel="50000" decel="50000" fill="hold" nodeType="withEffect">
                                  <p:stCondLst>
                                    <p:cond delay="5700"/>
                                  </p:stCondLst>
                                  <p:endCondLst>
                                    <p:cond evt="onNext" delay="0">
                                      <p:tgtEl>
                                        <p:sldTgt/>
                                      </p:tgtEl>
                                    </p:cond>
                                  </p:endCondLst>
                                  <p:childTnLst>
                                    <p:animMotion origin="layout" path="M -4.72222E-6 -2.15822E-6 L -4.72222E-6 -1.32223 " pathEditMode="relative" rAng="0" ptsTypes="AA">
                                      <p:cBhvr>
                                        <p:cTn id="24" dur="11500" fill="hold"/>
                                        <p:tgtEl>
                                          <p:spTgt spid="18"/>
                                        </p:tgtEl>
                                        <p:attrNameLst>
                                          <p:attrName>ppt_x</p:attrName>
                                          <p:attrName>ppt_y</p:attrName>
                                        </p:attrNameLst>
                                      </p:cBhvr>
                                      <p:rCtr x="0" y="-2147483648"/>
                                    </p:animMotion>
                                  </p:childTnLst>
                                </p:cTn>
                              </p:par>
                              <p:par>
                                <p:cTn id="25" presetID="42" presetClass="path" presetSubtype="0" repeatCount="indefinite" accel="50000" decel="50000" fill="hold" grpId="0" nodeType="withEffect">
                                  <p:stCondLst>
                                    <p:cond delay="1300"/>
                                  </p:stCondLst>
                                  <p:endCondLst>
                                    <p:cond evt="onNext" delay="0">
                                      <p:tgtEl>
                                        <p:sldTgt/>
                                      </p:tgtEl>
                                    </p:cond>
                                  </p:endCondLst>
                                  <p:childTnLst>
                                    <p:animMotion origin="layout" path="M 1.94444E-6 0 L 1.94444E-6 -1.0081 " pathEditMode="relative" rAng="0" ptsTypes="AA">
                                      <p:cBhvr>
                                        <p:cTn id="26" dur="7300" fill="hold"/>
                                        <p:tgtEl>
                                          <p:spTgt spid="19"/>
                                        </p:tgtEl>
                                        <p:attrNameLst>
                                          <p:attrName>ppt_x</p:attrName>
                                          <p:attrName>ppt_y</p:attrName>
                                        </p:attrNameLst>
                                      </p:cBhvr>
                                      <p:rCtr x="0" y="-2147483648"/>
                                    </p:animMotion>
                                  </p:childTnLst>
                                </p:cTn>
                              </p:par>
                              <p:par>
                                <p:cTn id="27" presetID="42" presetClass="path" presetSubtype="0" repeatCount="indefinite" accel="50000" decel="50000" fill="hold" grpId="0" nodeType="withEffect">
                                  <p:stCondLst>
                                    <p:cond delay="5300"/>
                                  </p:stCondLst>
                                  <p:childTnLst>
                                    <p:animMotion origin="layout" path="M 2.77778E-6 1.85185E-6 L 2.77778E-6 0.99305 " pathEditMode="relative" rAng="0" ptsTypes="AA">
                                      <p:cBhvr>
                                        <p:cTn id="28" dur="15100" fill="hold"/>
                                        <p:tgtEl>
                                          <p:spTgt spid="20"/>
                                        </p:tgtEl>
                                        <p:attrNameLst>
                                          <p:attrName>ppt_x</p:attrName>
                                          <p:attrName>ppt_y</p:attrName>
                                        </p:attrNameLst>
                                      </p:cBhvr>
                                      <p:rCtr x="0" y="-2147483648"/>
                                    </p:animMotion>
                                  </p:childTnLst>
                                </p:cTn>
                              </p:par>
                              <p:par>
                                <p:cTn id="29" presetID="42" presetClass="path" presetSubtype="0" repeatCount="indefinite" accel="50000" decel="50000" fill="hold" grpId="0" nodeType="withEffect">
                                  <p:stCondLst>
                                    <p:cond delay="1000"/>
                                  </p:stCondLst>
                                  <p:childTnLst>
                                    <p:animMotion origin="layout" path="M 2.77778E-6 1.85185E-6 L 2.77778E-6 0.99305 " pathEditMode="relative" rAng="0" ptsTypes="AA">
                                      <p:cBhvr>
                                        <p:cTn id="30" dur="5000" fill="hold"/>
                                        <p:tgtEl>
                                          <p:spTgt spid="21"/>
                                        </p:tgtEl>
                                        <p:attrNameLst>
                                          <p:attrName>ppt_x</p:attrName>
                                          <p:attrName>ppt_y</p:attrName>
                                        </p:attrNameLst>
                                      </p:cBhvr>
                                      <p:rCtr x="0" y="-2147483648"/>
                                    </p:animMotion>
                                  </p:childTnLst>
                                </p:cTn>
                              </p:par>
                              <p:par>
                                <p:cTn id="31" presetID="27" presetClass="emph" presetSubtype="0" repeatCount="indefinite" fill="hold" grpId="0" nodeType="withEffect">
                                  <p:stCondLst>
                                    <p:cond delay="0"/>
                                  </p:stCondLst>
                                  <p:childTnLst>
                                    <p:animClr clrSpc="rgb" dir="cw">
                                      <p:cBhvr override="childStyle">
                                        <p:cTn id="32" dur="6650" autoRev="1" fill="hold"/>
                                        <p:tgtEl>
                                          <p:spTgt spid="8"/>
                                        </p:tgtEl>
                                        <p:attrNameLst>
                                          <p:attrName>style.color</p:attrName>
                                        </p:attrNameLst>
                                      </p:cBhvr>
                                      <p:to>
                                        <a:srgbClr val="60CCCC"/>
                                      </p:to>
                                    </p:animClr>
                                    <p:animClr clrSpc="rgb" dir="cw">
                                      <p:cBhvr>
                                        <p:cTn id="33" dur="6650" autoRev="1" fill="hold"/>
                                        <p:tgtEl>
                                          <p:spTgt spid="8"/>
                                        </p:tgtEl>
                                        <p:attrNameLst>
                                          <p:attrName>fillcolor</p:attrName>
                                        </p:attrNameLst>
                                      </p:cBhvr>
                                      <p:to>
                                        <a:srgbClr val="60CCCC"/>
                                      </p:to>
                                    </p:animClr>
                                    <p:set>
                                      <p:cBhvr>
                                        <p:cTn id="34" dur="6650" autoRev="1" fill="hold"/>
                                        <p:tgtEl>
                                          <p:spTgt spid="8"/>
                                        </p:tgtEl>
                                        <p:attrNameLst>
                                          <p:attrName>fill.type</p:attrName>
                                        </p:attrNameLst>
                                      </p:cBhvr>
                                      <p:to>
                                        <p:strVal val="solid"/>
                                      </p:to>
                                    </p:set>
                                    <p:set>
                                      <p:cBhvr>
                                        <p:cTn id="35" dur="6650" autoRev="1" fill="hold"/>
                                        <p:tgtEl>
                                          <p:spTgt spid="8"/>
                                        </p:tgtEl>
                                        <p:attrNameLst>
                                          <p:attrName>fill.on</p:attrName>
                                        </p:attrNameLst>
                                      </p:cBhvr>
                                      <p:to>
                                        <p:strVal val="true"/>
                                      </p:to>
                                    </p:set>
                                  </p:childTnLst>
                                </p:cTn>
                              </p:par>
                              <p:par>
                                <p:cTn id="36" presetID="27" presetClass="emph" presetSubtype="0" repeatCount="indefinite" fill="hold" grpId="0" nodeType="withEffect">
                                  <p:stCondLst>
                                    <p:cond delay="700"/>
                                  </p:stCondLst>
                                  <p:childTnLst>
                                    <p:animClr clrSpc="rgb" dir="cw">
                                      <p:cBhvr override="childStyle">
                                        <p:cTn id="37" dur="5350" autoRev="1" fill="hold"/>
                                        <p:tgtEl>
                                          <p:spTgt spid="7"/>
                                        </p:tgtEl>
                                        <p:attrNameLst>
                                          <p:attrName>style.color</p:attrName>
                                        </p:attrNameLst>
                                      </p:cBhvr>
                                      <p:to>
                                        <a:srgbClr val="60CCCC"/>
                                      </p:to>
                                    </p:animClr>
                                    <p:animClr clrSpc="rgb" dir="cw">
                                      <p:cBhvr>
                                        <p:cTn id="38" dur="5350" autoRev="1" fill="hold"/>
                                        <p:tgtEl>
                                          <p:spTgt spid="7"/>
                                        </p:tgtEl>
                                        <p:attrNameLst>
                                          <p:attrName>fillcolor</p:attrName>
                                        </p:attrNameLst>
                                      </p:cBhvr>
                                      <p:to>
                                        <a:srgbClr val="60CCCC"/>
                                      </p:to>
                                    </p:animClr>
                                    <p:set>
                                      <p:cBhvr>
                                        <p:cTn id="39" dur="5350" autoRev="1" fill="hold"/>
                                        <p:tgtEl>
                                          <p:spTgt spid="7"/>
                                        </p:tgtEl>
                                        <p:attrNameLst>
                                          <p:attrName>fill.type</p:attrName>
                                        </p:attrNameLst>
                                      </p:cBhvr>
                                      <p:to>
                                        <p:strVal val="solid"/>
                                      </p:to>
                                    </p:set>
                                    <p:set>
                                      <p:cBhvr>
                                        <p:cTn id="40" dur="5350" autoRev="1" fill="hold"/>
                                        <p:tgtEl>
                                          <p:spTgt spid="7"/>
                                        </p:tgtEl>
                                        <p:attrNameLst>
                                          <p:attrName>fill.on</p:attrName>
                                        </p:attrNameLst>
                                      </p:cBhvr>
                                      <p:to>
                                        <p:strVal val="true"/>
                                      </p:to>
                                    </p:set>
                                  </p:childTnLst>
                                </p:cTn>
                              </p:par>
                              <p:par>
                                <p:cTn id="41" presetID="27" presetClass="emph" presetSubtype="0" repeatCount="indefinite" fill="hold" grpId="0" nodeType="withEffect">
                                  <p:stCondLst>
                                    <p:cond delay="2100"/>
                                  </p:stCondLst>
                                  <p:childTnLst>
                                    <p:animClr clrSpc="rgb" dir="cw">
                                      <p:cBhvr override="childStyle">
                                        <p:cTn id="42" dur="6650" autoRev="1" fill="hold"/>
                                        <p:tgtEl>
                                          <p:spTgt spid="6"/>
                                        </p:tgtEl>
                                        <p:attrNameLst>
                                          <p:attrName>style.color</p:attrName>
                                        </p:attrNameLst>
                                      </p:cBhvr>
                                      <p:to>
                                        <a:srgbClr val="60CCCC"/>
                                      </p:to>
                                    </p:animClr>
                                    <p:animClr clrSpc="rgb" dir="cw">
                                      <p:cBhvr>
                                        <p:cTn id="43" dur="6650" autoRev="1" fill="hold"/>
                                        <p:tgtEl>
                                          <p:spTgt spid="6"/>
                                        </p:tgtEl>
                                        <p:attrNameLst>
                                          <p:attrName>fillcolor</p:attrName>
                                        </p:attrNameLst>
                                      </p:cBhvr>
                                      <p:to>
                                        <a:srgbClr val="60CCCC"/>
                                      </p:to>
                                    </p:animClr>
                                    <p:set>
                                      <p:cBhvr>
                                        <p:cTn id="44" dur="6650" autoRev="1" fill="hold"/>
                                        <p:tgtEl>
                                          <p:spTgt spid="6"/>
                                        </p:tgtEl>
                                        <p:attrNameLst>
                                          <p:attrName>fill.type</p:attrName>
                                        </p:attrNameLst>
                                      </p:cBhvr>
                                      <p:to>
                                        <p:strVal val="solid"/>
                                      </p:to>
                                    </p:set>
                                    <p:set>
                                      <p:cBhvr>
                                        <p:cTn id="45" dur="6650" autoRev="1"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9" grpId="0" animBg="1"/>
      <p:bldP spid="20" grpId="0" animBg="1"/>
      <p:bldP spid="21"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ullet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43545015"/>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_2-Column Layout">
    <p:spTree>
      <p:nvGrpSpPr>
        <p:cNvPr id="1" name=""/>
        <p:cNvGrpSpPr/>
        <p:nvPr/>
      </p:nvGrpSpPr>
      <p:grpSpPr>
        <a:xfrm>
          <a:off x="0" y="0"/>
          <a:ext cx="0" cy="0"/>
          <a:chOff x="0" y="0"/>
          <a:chExt cx="0" cy="0"/>
        </a:xfrm>
      </p:grpSpPr>
      <p:sp>
        <p:nvSpPr>
          <p:cNvPr id="2" name="Title 1"/>
          <p:cNvSpPr>
            <a:spLocks noGrp="1"/>
          </p:cNvSpPr>
          <p:nvPr>
            <p:ph type="title"/>
          </p:nvPr>
        </p:nvSpPr>
        <p:spPr>
          <a:xfrm>
            <a:off x="229702" y="295275"/>
            <a:ext cx="4123944" cy="838200"/>
          </a:xfrm>
        </p:spPr>
        <p:txBody>
          <a:bodyPr anchor="t"/>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8"/>
          <p:cNvSpPr>
            <a:spLocks noGrp="1"/>
          </p:cNvSpPr>
          <p:nvPr>
            <p:ph type="body" sz="quarter" idx="11"/>
          </p:nvPr>
        </p:nvSpPr>
        <p:spPr>
          <a:xfrm>
            <a:off x="219455" y="1600200"/>
            <a:ext cx="4142232" cy="4526280"/>
          </a:xfrm>
        </p:spPr>
        <p:txBody>
          <a:bodyPr/>
          <a:lstStyle>
            <a:lvl1pPr marL="0" indent="0">
              <a:buNone/>
              <a:defRPr>
                <a:solidFill>
                  <a:schemeClr val="bg1"/>
                </a:solidFill>
                <a:latin typeface="+mj-lt"/>
              </a:defRPr>
            </a:lvl1pPr>
            <a:lvl2pPr marL="635000" indent="-228600">
              <a:buClr>
                <a:srgbClr val="96CA4B"/>
              </a:buClr>
              <a:buFont typeface="Arial" pitchFamily="34" charset="0"/>
              <a:buChar char="•"/>
              <a:tabLst/>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2" name="Text Placeholder 11"/>
          <p:cNvSpPr>
            <a:spLocks noGrp="1"/>
          </p:cNvSpPr>
          <p:nvPr>
            <p:ph type="body" sz="quarter" idx="12"/>
          </p:nvPr>
        </p:nvSpPr>
        <p:spPr>
          <a:xfrm>
            <a:off x="4818888" y="1600200"/>
            <a:ext cx="4005072" cy="4526280"/>
          </a:xfrm>
        </p:spPr>
        <p:txBody>
          <a:bodyPr/>
          <a:lstStyle>
            <a:lvl1pPr marL="0" indent="0">
              <a:buFontTx/>
              <a:buNone/>
              <a:defRPr>
                <a:solidFill>
                  <a:schemeClr val="bg1"/>
                </a:solidFill>
                <a:latin typeface="+mj-lt"/>
              </a:defRPr>
            </a:lvl1pPr>
            <a:lvl2pPr marL="635000" indent="-228600">
              <a:buClr>
                <a:srgbClr val="96CA4B"/>
              </a:buClr>
              <a:buFont typeface="Arial" pitchFamily="34" charset="0"/>
              <a:buChar char="•"/>
              <a:defRPr>
                <a:solidFill>
                  <a:schemeClr val="bg1"/>
                </a:solidFill>
                <a:latin typeface="+mj-l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4" name="Text Placeholder 13"/>
          <p:cNvSpPr>
            <a:spLocks noGrp="1"/>
          </p:cNvSpPr>
          <p:nvPr>
            <p:ph type="body" sz="quarter" idx="13"/>
          </p:nvPr>
        </p:nvSpPr>
        <p:spPr>
          <a:xfrm>
            <a:off x="4824413" y="295275"/>
            <a:ext cx="4122737" cy="838200"/>
          </a:xfrm>
        </p:spPr>
        <p:txBody>
          <a:bodyPr lIns="82296" rIns="82296"/>
          <a:lstStyle>
            <a:lvl1pPr marL="0" indent="0">
              <a:lnSpc>
                <a:spcPct val="80000"/>
              </a:lnSpc>
              <a:spcBef>
                <a:spcPts val="0"/>
              </a:spcBef>
              <a:buFontTx/>
              <a:buNone/>
              <a:defRPr lang="en-US" sz="36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noProof="0" smtClean="0"/>
              <a:t>Click to edit Master text styles</a:t>
            </a:r>
          </a:p>
        </p:txBody>
      </p:sp>
    </p:spTree>
    <p:extLst>
      <p:ext uri="{BB962C8B-B14F-4D97-AF65-F5344CB8AC3E}">
        <p14:creationId xmlns:p14="http://schemas.microsoft.com/office/powerpoint/2010/main" val="1163070535"/>
      </p:ext>
    </p:extLst>
  </p:cSld>
  <p:clrMapOvr>
    <a:masterClrMapping/>
  </p:clrMapOvr>
  <p:transition>
    <p:wipe dir="r"/>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_3-Column Layout No Bottom Bar">
    <p:spTree>
      <p:nvGrpSpPr>
        <p:cNvPr id="1" name=""/>
        <p:cNvGrpSpPr/>
        <p:nvPr/>
      </p:nvGrpSpPr>
      <p:grpSpPr>
        <a:xfrm>
          <a:off x="0" y="0"/>
          <a:ext cx="0" cy="0"/>
          <a:chOff x="0" y="0"/>
          <a:chExt cx="0" cy="0"/>
        </a:xfrm>
      </p:grpSpPr>
      <p:sp>
        <p:nvSpPr>
          <p:cNvPr id="13" name="Text Placeholder 12"/>
          <p:cNvSpPr>
            <a:spLocks noGrp="1"/>
          </p:cNvSpPr>
          <p:nvPr>
            <p:ph type="body" sz="quarter" idx="14"/>
          </p:nvPr>
        </p:nvSpPr>
        <p:spPr>
          <a:xfrm>
            <a:off x="244475" y="1600200"/>
            <a:ext cx="2622550" cy="439102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2"/>
          <p:cNvSpPr>
            <a:spLocks noGrp="1"/>
          </p:cNvSpPr>
          <p:nvPr>
            <p:ph type="body" sz="quarter" idx="15"/>
          </p:nvPr>
        </p:nvSpPr>
        <p:spPr>
          <a:xfrm>
            <a:off x="3292474" y="1600200"/>
            <a:ext cx="2593975" cy="4362450"/>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Text Placeholder 12"/>
          <p:cNvSpPr>
            <a:spLocks noGrp="1"/>
          </p:cNvSpPr>
          <p:nvPr>
            <p:ph type="body" sz="quarter" idx="16"/>
          </p:nvPr>
        </p:nvSpPr>
        <p:spPr>
          <a:xfrm>
            <a:off x="6300788" y="1600200"/>
            <a:ext cx="2633662" cy="4333875"/>
          </a:xfrm>
        </p:spPr>
        <p:txBody>
          <a:bodyPr/>
          <a:lstStyle>
            <a:lvl1pPr>
              <a:defRPr>
                <a:solidFill>
                  <a:schemeClr val="bg1"/>
                </a:solidFill>
                <a:latin typeface="+mj-lt"/>
                <a:cs typeface="Arial" pitchFamily="34" charset="0"/>
              </a:defRPr>
            </a:lvl1pPr>
            <a:lvl2pPr>
              <a:defRPr>
                <a:solidFill>
                  <a:schemeClr val="bg1"/>
                </a:solidFill>
                <a:latin typeface="+mj-lt"/>
                <a:cs typeface="Arial" pitchFamily="34" charset="0"/>
              </a:defRPr>
            </a:lvl2pPr>
            <a:lvl3pPr>
              <a:defRPr>
                <a:solidFill>
                  <a:schemeClr val="bg1"/>
                </a:solidFill>
                <a:latin typeface="+mj-lt"/>
                <a:cs typeface="Arial" pitchFamily="34" charset="0"/>
              </a:defRPr>
            </a:lvl3pPr>
            <a:lvl4pPr>
              <a:defRPr>
                <a:solidFill>
                  <a:schemeClr val="bg1"/>
                </a:solidFill>
                <a:latin typeface="+mj-lt"/>
                <a:cs typeface="Arial" pitchFamily="34" charset="0"/>
              </a:defRPr>
            </a:lvl4pPr>
            <a:lvl5pPr>
              <a:defRPr>
                <a:solidFill>
                  <a:schemeClr val="bg1"/>
                </a:solidFill>
                <a:latin typeface="+mj-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Text Placeholder 20"/>
          <p:cNvSpPr>
            <a:spLocks noGrp="1" noChangeAspect="1"/>
          </p:cNvSpPr>
          <p:nvPr>
            <p:ph type="body" sz="quarter" idx="17"/>
          </p:nvPr>
        </p:nvSpPr>
        <p:spPr>
          <a:xfrm>
            <a:off x="219456"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2" name="Text Placeholder 20"/>
          <p:cNvSpPr>
            <a:spLocks noGrp="1"/>
          </p:cNvSpPr>
          <p:nvPr>
            <p:ph type="body" sz="quarter" idx="18"/>
          </p:nvPr>
        </p:nvSpPr>
        <p:spPr>
          <a:xfrm>
            <a:off x="3255264"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
        <p:nvSpPr>
          <p:cNvPr id="24" name="Text Placeholder 20"/>
          <p:cNvSpPr>
            <a:spLocks noGrp="1" noChangeAspect="1"/>
          </p:cNvSpPr>
          <p:nvPr>
            <p:ph type="body" sz="quarter" idx="19"/>
          </p:nvPr>
        </p:nvSpPr>
        <p:spPr>
          <a:xfrm>
            <a:off x="6273302" y="100584"/>
            <a:ext cx="2670048" cy="1152144"/>
          </a:xfrm>
        </p:spPr>
        <p:txBody>
          <a:bodyPr anchor="b">
            <a:noAutofit/>
          </a:bodyPr>
          <a:lstStyle>
            <a:lvl1pPr marL="0" marR="0" indent="0" algn="l" defTabSz="914400" rtl="0" eaLnBrk="1" fontAlgn="auto" latinLnBrk="0" hangingPunct="1">
              <a:lnSpc>
                <a:spcPct val="80000"/>
              </a:lnSpc>
              <a:spcBef>
                <a:spcPct val="0"/>
              </a:spcBef>
              <a:spcAft>
                <a:spcPts val="0"/>
              </a:spcAft>
              <a:buClrTx/>
              <a:buSzTx/>
              <a:buFontTx/>
              <a:buNone/>
              <a:tabLst/>
              <a:defRPr lang="en-US" sz="3000" b="0" kern="1200" spc="0" baseline="0" smtClean="0">
                <a:gradFill>
                  <a:gsLst>
                    <a:gs pos="0">
                      <a:srgbClr val="00B2F0"/>
                    </a:gs>
                    <a:gs pos="44000">
                      <a:srgbClr val="40FFFE"/>
                    </a:gs>
                    <a:gs pos="100000">
                      <a:srgbClr val="96CA4B"/>
                    </a:gs>
                  </a:gsLst>
                  <a:lin ang="4800000" scaled="0"/>
                </a:gradFill>
                <a:latin typeface="+mj-lt"/>
                <a:ea typeface="+mj-ea"/>
                <a:cs typeface="+mj-cs"/>
              </a:defRPr>
            </a:lvl1pPr>
          </a:lstStyle>
          <a:p>
            <a:pPr lvl="0"/>
            <a:r>
              <a:rPr lang="en-US" smtClean="0"/>
              <a:t>Click to edit Master text styles</a:t>
            </a:r>
          </a:p>
        </p:txBody>
      </p:sp>
    </p:spTree>
    <p:extLst>
      <p:ext uri="{BB962C8B-B14F-4D97-AF65-F5344CB8AC3E}">
        <p14:creationId xmlns:p14="http://schemas.microsoft.com/office/powerpoint/2010/main" val="76618175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9" name="Title 1"/>
          <p:cNvSpPr>
            <a:spLocks noGrp="1"/>
          </p:cNvSpPr>
          <p:nvPr>
            <p:ph type="title"/>
          </p:nvPr>
        </p:nvSpPr>
        <p:spPr>
          <a:xfrm>
            <a:off x="246972" y="439710"/>
            <a:ext cx="8567244"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6" name="Chart Placeholder 35"/>
          <p:cNvSpPr>
            <a:spLocks noGrp="1"/>
          </p:cNvSpPr>
          <p:nvPr>
            <p:ph type="chart" sz="quarter" idx="10"/>
          </p:nvPr>
        </p:nvSpPr>
        <p:spPr>
          <a:xfrm>
            <a:off x="359764" y="1476375"/>
            <a:ext cx="8439461" cy="4305300"/>
          </a:xfrm>
        </p:spPr>
        <p:txBody>
          <a:bodyPr rtlCol="0" anchor="ctr" anchorCtr="1">
            <a:noAutofit/>
          </a:bodyPr>
          <a:lstStyle>
            <a:lvl1pPr>
              <a:buNone/>
              <a:defRPr>
                <a:latin typeface="+mj-lt"/>
              </a:defRPr>
            </a:lvl1pPr>
          </a:lstStyle>
          <a:p>
            <a:pPr lvl="0"/>
            <a:r>
              <a:rPr lang="en-US" noProof="0" smtClean="0"/>
              <a:t>Click icon to add chart</a:t>
            </a:r>
            <a:endParaRPr lang="en-US" noProof="0" dirty="0"/>
          </a:p>
        </p:txBody>
      </p:sp>
      <p:sp>
        <p:nvSpPr>
          <p:cNvPr id="4" name="Text Placeholder 9"/>
          <p:cNvSpPr>
            <a:spLocks noGrp="1"/>
          </p:cNvSpPr>
          <p:nvPr>
            <p:ph type="body" sz="quarter" idx="11"/>
          </p:nvPr>
        </p:nvSpPr>
        <p:spPr>
          <a:xfrm>
            <a:off x="249466" y="6062114"/>
            <a:ext cx="7461250" cy="276999"/>
          </a:xfrm>
        </p:spPr>
        <p:txBody>
          <a:bodyPr anchor="b">
            <a:noAutofit/>
          </a:bodyPr>
          <a:lstStyle>
            <a:lvl1pPr algn="l" defTabSz="804863">
              <a:lnSpc>
                <a:spcPct val="100000"/>
              </a:lnSpc>
              <a:spcBef>
                <a:spcPct val="50000"/>
              </a:spcBef>
              <a:buNone/>
              <a:defRPr sz="1200">
                <a:solidFill>
                  <a:schemeClr val="bg2">
                    <a:lumMod val="85000"/>
                  </a:schemeClr>
                </a:solidFill>
                <a:latin typeface="+mj-lt"/>
              </a:defRPr>
            </a:lvl1pPr>
            <a:lvl2pPr>
              <a:buFont typeface="Arial" pitchFamily="34" charset="0"/>
              <a:buNone/>
              <a:defRPr sz="1400"/>
            </a:lvl2pPr>
            <a:lvl3pPr>
              <a:buFont typeface="Arial" pitchFamily="34" charset="0"/>
              <a:buNone/>
              <a:defRPr sz="1400"/>
            </a:lvl3pPr>
            <a:lvl4pPr>
              <a:buFont typeface="Arial" pitchFamily="34" charset="0"/>
              <a:buNone/>
              <a:defRPr sz="1400"/>
            </a:lvl4pPr>
            <a:lvl5pPr>
              <a:buFont typeface="Arial" pitchFamily="34" charset="0"/>
              <a:buNone/>
              <a:defRPr sz="1400"/>
            </a:lvl5pPr>
          </a:lstStyle>
          <a:p>
            <a:pPr lvl="0"/>
            <a:r>
              <a:rPr lang="en-US" smtClean="0"/>
              <a:t>Click to edit Master text styles</a:t>
            </a:r>
          </a:p>
        </p:txBody>
      </p:sp>
    </p:spTree>
    <p:extLst>
      <p:ext uri="{BB962C8B-B14F-4D97-AF65-F5344CB8AC3E}">
        <p14:creationId xmlns:p14="http://schemas.microsoft.com/office/powerpoint/2010/main" val="368201759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ttom title_photo and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46888" y="1600200"/>
            <a:ext cx="4005072" cy="3749040"/>
          </a:xfrm>
        </p:spPr>
        <p:txBody>
          <a:bodyPr anchor="ctr">
            <a:noAutofit/>
          </a:bodyPr>
          <a:lstStyle>
            <a:lvl1pPr marL="0" indent="0" algn="l" defTabSz="914400" rtl="0" eaLnBrk="1" latinLnBrk="0" hangingPunct="1">
              <a:lnSpc>
                <a:spcPct val="80000"/>
              </a:lnSpc>
              <a:spcBef>
                <a:spcPct val="0"/>
              </a:spcBef>
              <a:buFontTx/>
              <a:buNone/>
              <a:defRPr lang="en-US" sz="2400" b="0" kern="1200" spc="0" baseline="0" dirty="0" smtClean="0">
                <a:solidFill>
                  <a:schemeClr val="bg2"/>
                </a:solidFill>
                <a:latin typeface="+mj-lt"/>
                <a:ea typeface="+mj-ea"/>
                <a:cs typeface="+mj-cs"/>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p:txBody>
      </p:sp>
      <p:sp>
        <p:nvSpPr>
          <p:cNvPr id="6" name="Picture Placeholder 5"/>
          <p:cNvSpPr>
            <a:spLocks noGrp="1"/>
          </p:cNvSpPr>
          <p:nvPr>
            <p:ph type="pic" sz="quarter" idx="11"/>
          </p:nvPr>
        </p:nvSpPr>
        <p:spPr>
          <a:xfrm>
            <a:off x="4873752" y="1947672"/>
            <a:ext cx="3429000" cy="2990088"/>
          </a:xfrm>
        </p:spPr>
        <p:txBody>
          <a:bodyPr rtlCol="0" anchor="ctr" anchorCtr="1">
            <a:noAutofit/>
          </a:bodyPr>
          <a:lstStyle>
            <a:lvl1pPr algn="ctr">
              <a:buFontTx/>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68693047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tto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9702" y="5430244"/>
            <a:ext cx="8558698"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225488569"/>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Quote Slide">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5"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3" name="Subtitle 2"/>
          <p:cNvSpPr>
            <a:spLocks noGrp="1"/>
          </p:cNvSpPr>
          <p:nvPr>
            <p:ph type="subTitle" idx="1"/>
          </p:nvPr>
        </p:nvSpPr>
        <p:spPr>
          <a:xfrm>
            <a:off x="465201" y="5842635"/>
            <a:ext cx="8112126" cy="384175"/>
          </a:xfrm>
        </p:spPr>
        <p:txBody>
          <a:bodyPr anchor="b">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accent2"/>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219456" y="649224"/>
            <a:ext cx="8112125" cy="4480560"/>
          </a:xfrm>
        </p:spPr>
        <p:txBody>
          <a:bodyPr/>
          <a:lstStyle>
            <a:lvl1pPr marL="0" indent="0" algn="l" defTabSz="914400" rtl="0" eaLnBrk="1" latinLnBrk="0" hangingPunct="1">
              <a:lnSpc>
                <a:spcPct val="80000"/>
              </a:lnSpc>
              <a:spcBef>
                <a:spcPct val="0"/>
              </a:spcBef>
              <a:buClr>
                <a:schemeClr val="tx1"/>
              </a:buClr>
              <a:buFont typeface="Arial" pitchFamily="34"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95099776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torytelling">
    <p:spTree>
      <p:nvGrpSpPr>
        <p:cNvPr id="1" name=""/>
        <p:cNvGrpSpPr/>
        <p:nvPr/>
      </p:nvGrpSpPr>
      <p:grpSpPr>
        <a:xfrm>
          <a:off x="0" y="0"/>
          <a:ext cx="0" cy="0"/>
          <a:chOff x="0" y="0"/>
          <a:chExt cx="0" cy="0"/>
        </a:xfrm>
      </p:grpSpPr>
      <p:pic>
        <p:nvPicPr>
          <p:cNvPr id="5" name="Picture 4" descr="verticalba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1825" y="777875"/>
            <a:ext cx="889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309308875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Storytelling">
    <p:spTree>
      <p:nvGrpSpPr>
        <p:cNvPr id="1" name=""/>
        <p:cNvGrpSpPr/>
        <p:nvPr/>
      </p:nvGrpSpPr>
      <p:grpSpPr>
        <a:xfrm>
          <a:off x="0" y="0"/>
          <a:ext cx="0" cy="0"/>
          <a:chOff x="0" y="0"/>
          <a:chExt cx="0" cy="0"/>
        </a:xfrm>
      </p:grpSpPr>
      <p:sp>
        <p:nvSpPr>
          <p:cNvPr id="4" name="Title 1"/>
          <p:cNvSpPr>
            <a:spLocks noGrp="1"/>
          </p:cNvSpPr>
          <p:nvPr>
            <p:ph type="title"/>
          </p:nvPr>
        </p:nvSpPr>
        <p:spPr>
          <a:xfrm>
            <a:off x="229702" y="1918741"/>
            <a:ext cx="4117446" cy="3020518"/>
          </a:xfrm>
        </p:spPr>
        <p:txBody>
          <a:bodyPr anchor="ct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9" name="Text Placeholder 3"/>
          <p:cNvSpPr>
            <a:spLocks noGrp="1"/>
          </p:cNvSpPr>
          <p:nvPr>
            <p:ph type="body" sz="quarter" idx="11"/>
          </p:nvPr>
        </p:nvSpPr>
        <p:spPr>
          <a:xfrm>
            <a:off x="4922519" y="310896"/>
            <a:ext cx="3895344" cy="6208776"/>
          </a:xfrm>
        </p:spPr>
        <p:txBody>
          <a:bodyPr anchor="ctr">
            <a:noAutofit/>
          </a:bodyPr>
          <a:lstStyle>
            <a:lvl1pPr marL="0" indent="0">
              <a:buFontTx/>
              <a:buNone/>
              <a:defRPr sz="2000" baseline="0">
                <a:solidFill>
                  <a:schemeClr val="bg2"/>
                </a:solidFill>
                <a:latin typeface="+mj-lt"/>
              </a:defRPr>
            </a:lvl1pPr>
            <a:lvl2pPr>
              <a:defRPr sz="2000"/>
            </a:lvl2pPr>
            <a:lvl3pPr>
              <a:defRPr sz="2000"/>
            </a:lvl3pPr>
            <a:lvl4pPr>
              <a:defRPr sz="2000"/>
            </a:lvl4pPr>
            <a:lvl5pPr>
              <a:defRPr sz="2000"/>
            </a:lvl5pPr>
          </a:lstStyle>
          <a:p>
            <a:pPr lvl="0"/>
            <a:r>
              <a:rPr lang="en-US" smtClean="0"/>
              <a:t>Click to edit Master text styles</a:t>
            </a:r>
          </a:p>
        </p:txBody>
      </p:sp>
    </p:spTree>
    <p:extLst>
      <p:ext uri="{BB962C8B-B14F-4D97-AF65-F5344CB8AC3E}">
        <p14:creationId xmlns:p14="http://schemas.microsoft.com/office/powerpoint/2010/main" val="407459220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grpSp>
        <p:nvGrpSpPr>
          <p:cNvPr id="5" name="Group 38"/>
          <p:cNvGrpSpPr/>
          <p:nvPr userDrawn="1"/>
        </p:nvGrpSpPr>
        <p:grpSpPr>
          <a:xfrm>
            <a:off x="341313" y="311150"/>
            <a:ext cx="908367" cy="480227"/>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FFFFFF"/>
                </a:solidFill>
                <a:latin typeface="+mn-lt"/>
                <a:ea typeface="+mn-ea"/>
                <a:cs typeface="Arial" charset="0"/>
              </a:endParaRPr>
            </a:p>
          </p:txBody>
        </p:sp>
      </p:grpSp>
      <p:sp>
        <p:nvSpPr>
          <p:cNvPr id="3" name="Subtitle 2"/>
          <p:cNvSpPr>
            <a:spLocks noGrp="1"/>
          </p:cNvSpPr>
          <p:nvPr>
            <p:ph type="subTitle" idx="1"/>
          </p:nvPr>
        </p:nvSpPr>
        <p:spPr>
          <a:xfrm>
            <a:off x="236383" y="4279392"/>
            <a:ext cx="4684867" cy="384175"/>
          </a:xfrm>
        </p:spPr>
        <p:txBody>
          <a:bodyPr rtlCol="0">
            <a:noAutofit/>
          </a:bodyPr>
          <a:lstStyle>
            <a:lvl1pPr marL="0" indent="0" algn="l"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rgbClr val="6DB344"/>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US" dirty="0"/>
          </a:p>
        </p:txBody>
      </p:sp>
      <p:sp>
        <p:nvSpPr>
          <p:cNvPr id="2" name="Title 1"/>
          <p:cNvSpPr>
            <a:spLocks noGrp="1"/>
          </p:cNvSpPr>
          <p:nvPr>
            <p:ph type="ctrTitle"/>
          </p:nvPr>
        </p:nvSpPr>
        <p:spPr>
          <a:xfrm>
            <a:off x="208693" y="3282696"/>
            <a:ext cx="4712557" cy="1022350"/>
          </a:xfrm>
        </p:spPr>
        <p:txBody>
          <a:bodyPr/>
          <a:lstStyle>
            <a:lvl1pPr marL="0" indent="0" algn="l" defTabSz="914400" rtl="0" eaLnBrk="1" latinLnBrk="0" hangingPunct="1">
              <a:lnSpc>
                <a:spcPct val="80000"/>
              </a:lnSpc>
              <a:spcBef>
                <a:spcPct val="0"/>
              </a:spcBef>
              <a:buClr>
                <a:schemeClr val="tx1"/>
              </a:buClr>
              <a:buFont typeface="Ciscolight" pitchFamily="2" charset="0"/>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1" name="Picture Placeholder 30"/>
          <p:cNvSpPr>
            <a:spLocks noGrp="1"/>
          </p:cNvSpPr>
          <p:nvPr>
            <p:ph type="pic" sz="quarter" idx="10"/>
          </p:nvPr>
        </p:nvSpPr>
        <p:spPr>
          <a:xfrm>
            <a:off x="5540375" y="1917700"/>
            <a:ext cx="2676525" cy="2889250"/>
          </a:xfrm>
        </p:spPr>
        <p:txBody>
          <a:bodyPr rtlCol="0" anchor="ctr" anchorCtr="1">
            <a:noAutofit/>
          </a:bodyPr>
          <a:lstStyle>
            <a:lvl1pPr algn="ctr">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87670090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White">
    <p:spTree>
      <p:nvGrpSpPr>
        <p:cNvPr id="1" name=""/>
        <p:cNvGrpSpPr/>
        <p:nvPr/>
      </p:nvGrpSpPr>
      <p:grpSpPr>
        <a:xfrm>
          <a:off x="0" y="0"/>
          <a:ext cx="0" cy="0"/>
          <a:chOff x="0" y="0"/>
          <a:chExt cx="0" cy="0"/>
        </a:xfrm>
      </p:grpSpPr>
      <p:sp>
        <p:nvSpPr>
          <p:cNvPr id="6" name="Rectangle 5"/>
          <p:cNvSpPr/>
          <p:nvPr userDrawn="1"/>
        </p:nvSpPr>
        <p:spPr>
          <a:xfrm>
            <a:off x="0" y="0"/>
            <a:ext cx="9129713" cy="6378575"/>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grpSp>
        <p:nvGrpSpPr>
          <p:cNvPr id="7" name="Group 67"/>
          <p:cNvGrpSpPr/>
          <p:nvPr userDrawn="1"/>
        </p:nvGrpSpPr>
        <p:grpSpPr>
          <a:xfrm>
            <a:off x="341314" y="311151"/>
            <a:ext cx="829170" cy="438358"/>
            <a:chOff x="609600" y="528537"/>
            <a:chExt cx="1444734" cy="763789"/>
          </a:xfrm>
          <a:solidFill>
            <a:schemeClr val="bg1"/>
          </a:solidFill>
        </p:grpSpPr>
        <p:sp>
          <p:nvSpPr>
            <p:cNvPr id="8" name="Rectangle 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9" name="Freeform 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0" name="Freeform 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1" name="Freeform 1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2" name="Freeform 1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3" name="Freeform 1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4" name="Freeform 1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5" name="Freeform 1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6" name="Freeform 1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7" name="Freeform 1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8" name="Freeform 1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19" name="Freeform 1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0" name="Freeform 1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sp>
          <p:nvSpPr>
            <p:cNvPr id="21" name="Freeform 2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a:solidFill>
                  <a:srgbClr val="0096D6"/>
                </a:solidFill>
                <a:latin typeface="+mn-lt"/>
                <a:ea typeface="+mn-ea"/>
                <a:cs typeface="Arial" charset="0"/>
              </a:endParaRPr>
            </a:p>
          </p:txBody>
        </p:sp>
      </p:grpSp>
      <p:sp>
        <p:nvSpPr>
          <p:cNvPr id="22" name="Rectangle 21"/>
          <p:cNvSpPr/>
          <p:nvPr userDrawn="1"/>
        </p:nvSpPr>
        <p:spPr>
          <a:xfrm>
            <a:off x="0" y="6542088"/>
            <a:ext cx="9129713" cy="31591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3" name="Rectangle 4"/>
          <p:cNvSpPr>
            <a:spLocks noChangeArrowheads="1"/>
          </p:cNvSpPr>
          <p:nvPr userDrawn="1"/>
        </p:nvSpPr>
        <p:spPr bwMode="ltGray">
          <a:xfrm>
            <a:off x="250825" y="6586538"/>
            <a:ext cx="171291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nchorCtr="1">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r>
              <a:rPr lang="en-US" altLang="en-US" sz="600" dirty="0" smtClean="0">
                <a:solidFill>
                  <a:srgbClr val="C0C0C0"/>
                </a:solidFill>
              </a:rPr>
              <a:t>.</a:t>
            </a:r>
          </a:p>
        </p:txBody>
      </p:sp>
      <p:sp>
        <p:nvSpPr>
          <p:cNvPr id="2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2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D50ED1E7-9DDC-434E-9454-9C79919CD219}" type="slidenum">
              <a:rPr lang="en-US" altLang="en-US" sz="600" smtClean="0">
                <a:solidFill>
                  <a:srgbClr val="C0C0C0"/>
                </a:solidFill>
              </a:rPr>
              <a:pPr algn="r" eaLnBrk="1" hangingPunct="1">
                <a:defRPr/>
              </a:pPr>
              <a:t>‹#›</a:t>
            </a:fld>
            <a:endParaRPr lang="en-US" altLang="en-US" sz="600" smtClean="0">
              <a:solidFill>
                <a:srgbClr val="C0C0C0"/>
              </a:solidFill>
            </a:endParaRPr>
          </a:p>
        </p:txBody>
      </p:sp>
      <p:sp>
        <p:nvSpPr>
          <p:cNvPr id="2" name="Title 1"/>
          <p:cNvSpPr>
            <a:spLocks noGrp="1"/>
          </p:cNvSpPr>
          <p:nvPr>
            <p:ph type="ctrTitle"/>
          </p:nvPr>
        </p:nvSpPr>
        <p:spPr>
          <a:xfrm>
            <a:off x="221393" y="1236689"/>
            <a:ext cx="8112125" cy="2918779"/>
          </a:xfrm>
        </p:spPr>
        <p:txBody>
          <a:bodyPr/>
          <a:lstStyle>
            <a:lvl1pPr algn="l" defTabSz="914400" rtl="0" eaLnBrk="1" latinLnBrk="0" hangingPunct="1">
              <a:lnSpc>
                <a:spcPct val="9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2797596972"/>
      </p:ext>
    </p:extLst>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Statemen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1824038" y="-3578225"/>
            <a:ext cx="1728787" cy="140144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ounded Rectangle 5"/>
          <p:cNvSpPr/>
          <p:nvPr userDrawn="1"/>
        </p:nvSpPr>
        <p:spPr>
          <a:xfrm>
            <a:off x="0" y="-644525"/>
            <a:ext cx="1730375" cy="8147050"/>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rot="10800000">
            <a:off x="1014413" y="-644525"/>
            <a:ext cx="1728787" cy="8147050"/>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p:nvSpPr>
        <p:spPr>
          <a:xfrm>
            <a:off x="6375400" y="1711325"/>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p:nvSpPr>
        <p:spPr>
          <a:xfrm>
            <a:off x="8105775" y="8350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p:nvSpPr>
        <p:spPr>
          <a:xfrm rot="10800000">
            <a:off x="3035300" y="-3378200"/>
            <a:ext cx="1730375"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5"/>
          <p:cNvSpPr>
            <a:spLocks noChangeArrowheads="1"/>
          </p:cNvSpPr>
          <p:nvPr/>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3" name="Rectangle 5"/>
          <p:cNvSpPr>
            <a:spLocks noChangeArrowheads="1"/>
          </p:cNvSpPr>
          <p:nvPr userDrawn="1"/>
        </p:nvSpPr>
        <p:spPr bwMode="ltGray">
          <a:xfrm>
            <a:off x="7762875" y="6584950"/>
            <a:ext cx="812800"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smtClean="0">
                <a:solidFill>
                  <a:srgbClr val="FFFFFF"/>
                </a:solidFill>
              </a:rPr>
              <a:t>© 2012 Cisco and/or its affiliates.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10C9438D-E7BB-4820-A20C-A577E702040C}" type="slidenum">
              <a:rPr lang="en-US" altLang="en-US" sz="600" smtClean="0">
                <a:solidFill>
                  <a:srgbClr val="FFFFFF"/>
                </a:solidFill>
              </a:rPr>
              <a:pPr algn="r" eaLnBrk="1" hangingPunct="1">
                <a:defRPr/>
              </a:pPr>
              <a:t>‹#›</a:t>
            </a:fld>
            <a:endParaRPr lang="en-US" altLang="en-US" sz="600" smtClean="0">
              <a:solidFill>
                <a:srgbClr val="FFFFFF"/>
              </a:solidFill>
            </a:endParaRPr>
          </a:p>
        </p:txBody>
      </p:sp>
      <p:sp>
        <p:nvSpPr>
          <p:cNvPr id="2" name="Title 1"/>
          <p:cNvSpPr>
            <a:spLocks noGrp="1"/>
          </p:cNvSpPr>
          <p:nvPr>
            <p:ph type="title"/>
          </p:nvPr>
        </p:nvSpPr>
        <p:spPr>
          <a:xfrm>
            <a:off x="237744" y="484632"/>
            <a:ext cx="8755128" cy="4372131"/>
          </a:xfrm>
        </p:spPr>
        <p:txBody>
          <a:bodyPr/>
          <a:lstStyle>
            <a:lvl1pPr marL="228600" indent="-228600">
              <a:buFont typeface="Arial" pitchFamily="34" charset="0"/>
              <a:buChar char="“"/>
              <a:defRPr sz="6000" spc="0" baseline="0">
                <a:solidFill>
                  <a:schemeClr val="bg1"/>
                </a:solidFill>
                <a:latin typeface="+mj-lt"/>
              </a:defRPr>
            </a:lvl1pPr>
          </a:lstStyle>
          <a:p>
            <a:r>
              <a:rPr lang="en-US" smtClean="0"/>
              <a:t>Click to edit Master title style</a:t>
            </a:r>
            <a:endParaRPr lang="en-US" dirty="0"/>
          </a:p>
        </p:txBody>
      </p:sp>
      <p:sp>
        <p:nvSpPr>
          <p:cNvPr id="7" name="Text Placeholder 4"/>
          <p:cNvSpPr>
            <a:spLocks noGrp="1"/>
          </p:cNvSpPr>
          <p:nvPr>
            <p:ph type="body" sz="quarter" idx="11"/>
          </p:nvPr>
        </p:nvSpPr>
        <p:spPr>
          <a:xfrm>
            <a:off x="460248" y="5358903"/>
            <a:ext cx="8574685" cy="614362"/>
          </a:xfrm>
        </p:spPr>
        <p:txBody>
          <a:bodyPr rtlCol="0">
            <a:normAutofit/>
          </a:bodyPr>
          <a:lstStyle>
            <a:lvl1pPr marL="0" indent="0">
              <a:buNone/>
              <a:defRPr lang="en-US" sz="2400" kern="1200" dirty="0" smtClean="0">
                <a:solidFill>
                  <a:schemeClr val="bg1"/>
                </a:solidFill>
                <a:latin typeface="+mj-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268084128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6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12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 fill="hold" grpId="0" nodeType="withEffect">
                                  <p:stCondLst>
                                    <p:cond delay="15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9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2000" fill="hold"/>
                                        <p:tgtEl>
                                          <p:spTgt spid="11"/>
                                        </p:tgtEl>
                                        <p:attrNameLst>
                                          <p:attrName>ppt_x</p:attrName>
                                        </p:attrNameLst>
                                      </p:cBhvr>
                                      <p:tavLst>
                                        <p:tav tm="0">
                                          <p:val>
                                            <p:strVal val="#ppt_x"/>
                                          </p:val>
                                        </p:tav>
                                        <p:tav tm="100000">
                                          <p:val>
                                            <p:strVal val="#ppt_x"/>
                                          </p:val>
                                        </p:tav>
                                      </p:tavLst>
                                    </p:anim>
                                    <p:anim calcmode="lin" valueType="num">
                                      <p:cBhvr additive="base">
                                        <p:cTn id="20" dur="20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9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ppt_x"/>
                                          </p:val>
                                        </p:tav>
                                        <p:tav tm="100000">
                                          <p:val>
                                            <p:strVal val="#ppt_x"/>
                                          </p:val>
                                        </p:tav>
                                      </p:tavLst>
                                    </p:anim>
                                    <p:anim calcmode="lin" valueType="num">
                                      <p:cBhvr additive="base">
                                        <p:cTn id="24" dur="2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15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1100" fill="hold"/>
                                        <p:tgtEl>
                                          <p:spTgt spid="10"/>
                                        </p:tgtEl>
                                        <p:attrNameLst>
                                          <p:attrName>ppt_x</p:attrName>
                                        </p:attrNameLst>
                                      </p:cBhvr>
                                      <p:tavLst>
                                        <p:tav tm="0">
                                          <p:val>
                                            <p:strVal val="#ppt_x"/>
                                          </p:val>
                                        </p:tav>
                                        <p:tav tm="100000">
                                          <p:val>
                                            <p:strVal val="#ppt_x"/>
                                          </p:val>
                                        </p:tav>
                                      </p:tavLst>
                                    </p:anim>
                                    <p:anim calcmode="lin" valueType="num">
                                      <p:cBhvr additive="base">
                                        <p:cTn id="28" dur="11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ingle photo with caption">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892300" y="795338"/>
            <a:ext cx="5348288" cy="400526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 name="Rectangle 5"/>
          <p:cNvSpPr>
            <a:spLocks noChangeArrowheads="1"/>
          </p:cNvSpPr>
          <p:nvPr userDrawn="1"/>
        </p:nvSpPr>
        <p:spPr bwMode="auto">
          <a:xfrm>
            <a:off x="1892300" y="4794250"/>
            <a:ext cx="5346700" cy="996950"/>
          </a:xfrm>
          <a:prstGeom prst="rect">
            <a:avLst/>
          </a:prstGeom>
          <a:solidFill>
            <a:schemeClr val="bg1"/>
          </a:solidFill>
          <a:ln>
            <a:noFill/>
          </a:ln>
          <a:effectLst>
            <a:outerShdw blurRad="114300" dist="38100" dir="5400000" algn="t"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fontAlgn="auto">
              <a:spcBef>
                <a:spcPts val="0"/>
              </a:spcBef>
              <a:spcAft>
                <a:spcPts val="0"/>
              </a:spcAft>
              <a:defRPr/>
            </a:pPr>
            <a:endParaRPr lang="en-US" dirty="0">
              <a:solidFill>
                <a:srgbClr val="FFFFFF"/>
              </a:solidFill>
              <a:latin typeface="+mn-lt"/>
              <a:ea typeface="+mn-ea"/>
            </a:endParaRPr>
          </a:p>
        </p:txBody>
      </p:sp>
      <p:sp>
        <p:nvSpPr>
          <p:cNvPr id="26" name="Picture Placeholder 25"/>
          <p:cNvSpPr>
            <a:spLocks noGrp="1"/>
          </p:cNvSpPr>
          <p:nvPr>
            <p:ph type="pic" sz="quarter" idx="10"/>
          </p:nvPr>
        </p:nvSpPr>
        <p:spPr>
          <a:xfrm>
            <a:off x="1900238" y="795528"/>
            <a:ext cx="5329238" cy="4005072"/>
          </a:xfrm>
          <a:solidFill>
            <a:schemeClr val="bg1">
              <a:alpha val="30000"/>
            </a:schemeClr>
          </a:solidFill>
          <a:ln>
            <a:solidFill>
              <a:schemeClr val="bg2"/>
            </a:solidFill>
          </a:ln>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11" name="Title 10"/>
          <p:cNvSpPr>
            <a:spLocks noGrp="1"/>
          </p:cNvSpPr>
          <p:nvPr>
            <p:ph type="title"/>
          </p:nvPr>
        </p:nvSpPr>
        <p:spPr>
          <a:xfrm>
            <a:off x="2065871" y="4873438"/>
            <a:ext cx="5074070" cy="838200"/>
          </a:xfrm>
        </p:spPr>
        <p:txBody>
          <a:bodyPr anchor="ctr"/>
          <a:lstStyle>
            <a:lvl1pPr>
              <a:defRPr sz="2600">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2505724950"/>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mall photo_top left">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8138" y="311150"/>
            <a:ext cx="3273425" cy="2459038"/>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338328" y="310896"/>
            <a:ext cx="3273552" cy="2459736"/>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3429000"/>
            <a:ext cx="7009298" cy="1421928"/>
          </a:xfrm>
        </p:spPr>
        <p:txBody>
          <a:bodyPr anchor="t"/>
          <a:lstStyle>
            <a:lvl1pPr marL="0" marR="0" indent="0" algn="l" defTabSz="914400" rtl="0" eaLnBrk="1" fontAlgn="auto" latinLnBrk="0" hangingPunct="1">
              <a:lnSpc>
                <a:spcPct val="80000"/>
              </a:lnSpc>
              <a:spcBef>
                <a:spcPct val="0"/>
              </a:spcBef>
              <a:spcAft>
                <a:spcPts val="0"/>
              </a:spcAft>
              <a:buClrTx/>
              <a:buSzTx/>
              <a:buFontTx/>
              <a:buNone/>
              <a:tabLst/>
              <a:defRPr sz="5400">
                <a:solidFill>
                  <a:schemeClr val="bg1"/>
                </a:solidFill>
                <a:latin typeface="+mj-lt"/>
              </a:defRPr>
            </a:lvl1pPr>
          </a:lstStyle>
          <a:p>
            <a:r>
              <a:rPr lang="en-US" smtClean="0"/>
              <a:t>Click to edit Master title style</a:t>
            </a:r>
            <a:endParaRPr lang="en-US" dirty="0" smtClean="0"/>
          </a:p>
        </p:txBody>
      </p:sp>
    </p:spTree>
    <p:extLst>
      <p:ext uri="{BB962C8B-B14F-4D97-AF65-F5344CB8AC3E}">
        <p14:creationId xmlns:p14="http://schemas.microsoft.com/office/powerpoint/2010/main" val="426753400"/>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ortrait photo_right side">
    <p:spTree>
      <p:nvGrpSpPr>
        <p:cNvPr id="1" name=""/>
        <p:cNvGrpSpPr/>
        <p:nvPr/>
      </p:nvGrpSpPr>
      <p:grpSpPr>
        <a:xfrm>
          <a:off x="0" y="0"/>
          <a:ext cx="0" cy="0"/>
          <a:chOff x="0" y="0"/>
          <a:chExt cx="0" cy="0"/>
        </a:xfrm>
      </p:grpSpPr>
      <p:pic>
        <p:nvPicPr>
          <p:cNvPr id="4"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992688" y="858838"/>
            <a:ext cx="3630612" cy="5029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26" name="Picture Placeholder 25"/>
          <p:cNvSpPr>
            <a:spLocks noGrp="1"/>
          </p:cNvSpPr>
          <p:nvPr>
            <p:ph type="pic" sz="quarter" idx="10"/>
          </p:nvPr>
        </p:nvSpPr>
        <p:spPr>
          <a:xfrm>
            <a:off x="4992624" y="859536"/>
            <a:ext cx="3630168" cy="502920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Autofit/>
          </a:bodyPr>
          <a:lstStyle>
            <a:lvl1pPr algn="ctr">
              <a:buFontTx/>
              <a:buNone/>
              <a:defRPr>
                <a:solidFill>
                  <a:schemeClr val="bg1"/>
                </a:solidFill>
                <a:latin typeface="+mj-lt"/>
              </a:defRPr>
            </a:lvl1pPr>
          </a:lstStyle>
          <a:p>
            <a:pPr lvl="0"/>
            <a:r>
              <a:rPr lang="en-US" noProof="0" smtClean="0"/>
              <a:t>Click icon to add picture</a:t>
            </a:r>
            <a:endParaRPr lang="en-US" noProof="0" dirty="0"/>
          </a:p>
        </p:txBody>
      </p:sp>
      <p:sp>
        <p:nvSpPr>
          <p:cNvPr id="9" name="Title 8"/>
          <p:cNvSpPr>
            <a:spLocks noGrp="1"/>
          </p:cNvSpPr>
          <p:nvPr>
            <p:ph type="title"/>
          </p:nvPr>
        </p:nvSpPr>
        <p:spPr>
          <a:xfrm>
            <a:off x="229703" y="728972"/>
            <a:ext cx="4349918" cy="1089529"/>
          </a:xfrm>
        </p:spPr>
        <p:txBody>
          <a:bodyPr anchor="t"/>
          <a:lstStyle>
            <a:lvl1pPr>
              <a:lnSpc>
                <a:spcPct val="90000"/>
              </a:lnSpc>
              <a:defRPr>
                <a:solidFill>
                  <a:schemeClr val="bg1"/>
                </a:solidFill>
                <a:latin typeface="+mj-lt"/>
              </a:defRPr>
            </a:lvl1pPr>
          </a:lstStyle>
          <a:p>
            <a:r>
              <a:rPr lang="en-US" smtClean="0"/>
              <a:t>Click to edit Master title style</a:t>
            </a:r>
            <a:endParaRPr lang="en-US" dirty="0"/>
          </a:p>
        </p:txBody>
      </p:sp>
    </p:spTree>
    <p:extLst>
      <p:ext uri="{BB962C8B-B14F-4D97-AF65-F5344CB8AC3E}">
        <p14:creationId xmlns:p14="http://schemas.microsoft.com/office/powerpoint/2010/main" val="897552287"/>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Multiple photo">
    <p:spTree>
      <p:nvGrpSpPr>
        <p:cNvPr id="1" name=""/>
        <p:cNvGrpSpPr/>
        <p:nvPr/>
      </p:nvGrpSpPr>
      <p:grpSpPr>
        <a:xfrm>
          <a:off x="0" y="0"/>
          <a:ext cx="0" cy="0"/>
          <a:chOff x="0" y="0"/>
          <a:chExt cx="0" cy="0"/>
        </a:xfrm>
      </p:grpSpPr>
      <p:pic>
        <p:nvPicPr>
          <p:cNvPr id="9"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3668713" y="311150"/>
            <a:ext cx="3268662"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ectangle 10"/>
          <p:cNvSpPr/>
          <p:nvPr/>
        </p:nvSpPr>
        <p:spPr>
          <a:xfrm>
            <a:off x="334963" y="311150"/>
            <a:ext cx="3259137" cy="266065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ectangle 11"/>
          <p:cNvSpPr/>
          <p:nvPr/>
        </p:nvSpPr>
        <p:spPr>
          <a:xfrm>
            <a:off x="7011988" y="311150"/>
            <a:ext cx="1806575" cy="13081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12"/>
          <p:cNvSpPr/>
          <p:nvPr/>
        </p:nvSpPr>
        <p:spPr>
          <a:xfrm>
            <a:off x="334963" y="3028950"/>
            <a:ext cx="2501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4" name="Rectangle 13"/>
          <p:cNvSpPr/>
          <p:nvPr/>
        </p:nvSpPr>
        <p:spPr>
          <a:xfrm>
            <a:off x="2911475" y="3028950"/>
            <a:ext cx="4025900" cy="345916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5" name="Rectangle 14"/>
          <p:cNvSpPr/>
          <p:nvPr/>
        </p:nvSpPr>
        <p:spPr>
          <a:xfrm>
            <a:off x="7011988" y="1684338"/>
            <a:ext cx="1806575" cy="34417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6" name="Rectangle 15"/>
          <p:cNvSpPr/>
          <p:nvPr/>
        </p:nvSpPr>
        <p:spPr>
          <a:xfrm>
            <a:off x="7011988" y="5183188"/>
            <a:ext cx="1806575" cy="1304925"/>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49" name="Picture Placeholder 25"/>
          <p:cNvSpPr>
            <a:spLocks noGrp="1"/>
          </p:cNvSpPr>
          <p:nvPr>
            <p:ph type="pic" sz="quarter" idx="11"/>
          </p:nvPr>
        </p:nvSpPr>
        <p:spPr>
          <a:xfrm>
            <a:off x="3668989" y="311149"/>
            <a:ext cx="326786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26" name="Picture Placeholder 25"/>
          <p:cNvSpPr>
            <a:spLocks noGrp="1"/>
          </p:cNvSpPr>
          <p:nvPr>
            <p:ph type="pic" sz="quarter" idx="10"/>
          </p:nvPr>
        </p:nvSpPr>
        <p:spPr>
          <a:xfrm>
            <a:off x="320824" y="311149"/>
            <a:ext cx="3272751" cy="2660652"/>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1" name="Picture Placeholder 25"/>
          <p:cNvSpPr>
            <a:spLocks noGrp="1"/>
          </p:cNvSpPr>
          <p:nvPr>
            <p:ph type="pic" sz="quarter" idx="12"/>
          </p:nvPr>
        </p:nvSpPr>
        <p:spPr>
          <a:xfrm>
            <a:off x="7011988" y="311149"/>
            <a:ext cx="1806573" cy="1308101"/>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3" name="Picture Placeholder 25"/>
          <p:cNvSpPr>
            <a:spLocks noGrp="1"/>
          </p:cNvSpPr>
          <p:nvPr>
            <p:ph type="pic" sz="quarter" idx="13"/>
          </p:nvPr>
        </p:nvSpPr>
        <p:spPr>
          <a:xfrm>
            <a:off x="320824" y="3028951"/>
            <a:ext cx="2516104"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5" name="Picture Placeholder 25"/>
          <p:cNvSpPr>
            <a:spLocks noGrp="1"/>
          </p:cNvSpPr>
          <p:nvPr>
            <p:ph type="pic" sz="quarter" idx="14"/>
          </p:nvPr>
        </p:nvSpPr>
        <p:spPr>
          <a:xfrm>
            <a:off x="2908334" y="3028951"/>
            <a:ext cx="4028516" cy="3458934"/>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7" name="Picture Placeholder 25"/>
          <p:cNvSpPr>
            <a:spLocks noGrp="1"/>
          </p:cNvSpPr>
          <p:nvPr>
            <p:ph type="pic" sz="quarter" idx="15"/>
          </p:nvPr>
        </p:nvSpPr>
        <p:spPr>
          <a:xfrm>
            <a:off x="7011988" y="1676400"/>
            <a:ext cx="1806573" cy="3449410"/>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
        <p:nvSpPr>
          <p:cNvPr id="59" name="Picture Placeholder 25"/>
          <p:cNvSpPr>
            <a:spLocks noGrp="1"/>
          </p:cNvSpPr>
          <p:nvPr>
            <p:ph type="pic" sz="quarter" idx="16"/>
          </p:nvPr>
        </p:nvSpPr>
        <p:spPr>
          <a:xfrm>
            <a:off x="7011988" y="5182960"/>
            <a:ext cx="1806573" cy="1304925"/>
          </a:xfrm>
          <a:solidFill>
            <a:schemeClr val="bg1">
              <a:alpha val="30000"/>
            </a:schemeClr>
          </a:solidFill>
          <a:ln>
            <a:solidFill>
              <a:schemeClr val="bg2"/>
            </a:solidFill>
          </a:ln>
          <a:effectLst>
            <a:outerShdw blurRad="114300" dist="38100" dir="5400000" algn="ctr" rotWithShape="0">
              <a:srgbClr val="000000">
                <a:alpha val="80000"/>
              </a:srgbClr>
            </a:outerShdw>
          </a:effectLst>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dirty="0">
                <a:solidFill>
                  <a:schemeClr val="bg1"/>
                </a:solidFill>
                <a:latin typeface="+mj-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98664879"/>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rge photo with bottom bar">
    <p:spTree>
      <p:nvGrpSpPr>
        <p:cNvPr id="1" name=""/>
        <p:cNvGrpSpPr/>
        <p:nvPr/>
      </p:nvGrpSpPr>
      <p:grpSpPr>
        <a:xfrm>
          <a:off x="0" y="0"/>
          <a:ext cx="0" cy="0"/>
          <a:chOff x="0" y="0"/>
          <a:chExt cx="0" cy="0"/>
        </a:xfrm>
      </p:grpSpPr>
      <p:sp>
        <p:nvSpPr>
          <p:cNvPr id="3" name="Rectangle 2"/>
          <p:cNvSpPr/>
          <p:nvPr/>
        </p:nvSpPr>
        <p:spPr>
          <a:xfrm>
            <a:off x="338138" y="311150"/>
            <a:ext cx="8477250" cy="6075363"/>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pic>
        <p:nvPicPr>
          <p:cNvPr id="4" name="Picture 12" descr="bottom ba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3375" y="6375400"/>
            <a:ext cx="8477250"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2"/>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7"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smtClean="0">
                <a:solidFill>
                  <a:srgbClr val="C0C0C0"/>
                </a:solidFill>
              </a:rPr>
              <a:t>© 2010 Cisco and/or its affiliates. All rights reserved.</a:t>
            </a:r>
          </a:p>
        </p:txBody>
      </p:sp>
      <p:sp>
        <p:nvSpPr>
          <p:cNvPr id="8" name="Rectangle 14"/>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E0A9C3A-026F-4434-9093-F88CFC8B17E1}" type="slidenum">
              <a:rPr lang="en-US" altLang="en-US" sz="600" smtClean="0">
                <a:solidFill>
                  <a:srgbClr val="C0C0C0"/>
                </a:solidFill>
              </a:rPr>
              <a:pPr algn="r" eaLnBrk="1" hangingPunct="1">
                <a:defRPr/>
              </a:pPr>
              <a:t>‹#›</a:t>
            </a:fld>
            <a:endParaRPr lang="en-US" altLang="en-US" sz="600" smtClean="0">
              <a:solidFill>
                <a:srgbClr val="C0C0C0"/>
              </a:solidFill>
            </a:endParaRPr>
          </a:p>
        </p:txBody>
      </p:sp>
      <p:sp>
        <p:nvSpPr>
          <p:cNvPr id="5" name="Picture Placeholder 4"/>
          <p:cNvSpPr>
            <a:spLocks noGrp="1"/>
          </p:cNvSpPr>
          <p:nvPr>
            <p:ph type="pic" sz="quarter" idx="10"/>
          </p:nvPr>
        </p:nvSpPr>
        <p:spPr>
          <a:xfrm>
            <a:off x="333375" y="310896"/>
            <a:ext cx="8474869" cy="6054185"/>
          </a:xfrm>
          <a:ln>
            <a:solidFill>
              <a:srgbClr val="08252E"/>
            </a:solidFill>
          </a:ln>
        </p:spPr>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2000" kern="1200" baseline="0" dirty="0">
                <a:solidFill>
                  <a:srgbClr val="546568"/>
                </a:solidFill>
                <a:latin typeface="+mn-lt"/>
                <a:ea typeface="+mn-ea"/>
                <a:cs typeface="+mn-cs"/>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246678874"/>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rtlCol="0" anchor="ctr" anchorCtr="1">
            <a:noAutofit/>
          </a:bodyPr>
          <a:lstStyle>
            <a:lvl1pPr algn="ctr">
              <a:buNone/>
              <a:defRPr>
                <a:latin typeface="+mj-lt"/>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555628801"/>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andard video">
    <p:spTree>
      <p:nvGrpSpPr>
        <p:cNvPr id="1" name=""/>
        <p:cNvGrpSpPr/>
        <p:nvPr/>
      </p:nvGrpSpPr>
      <p:grpSpPr>
        <a:xfrm>
          <a:off x="0" y="0"/>
          <a:ext cx="0" cy="0"/>
          <a:chOff x="0" y="0"/>
          <a:chExt cx="0" cy="0"/>
        </a:xfrm>
      </p:grpSpPr>
      <p:pic>
        <p:nvPicPr>
          <p:cNvPr id="3" name="Picture 7"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userDrawn="1"/>
        </p:nvSpPr>
        <p:spPr bwMode="auto">
          <a:xfrm>
            <a:off x="0" y="0"/>
            <a:ext cx="9144000" cy="6858000"/>
          </a:xfrm>
          <a:prstGeom prst="rect">
            <a:avLst/>
          </a:prstGeom>
          <a:blipFill dpi="0" rotWithShape="1">
            <a:blip r:embed="rId3">
              <a:alphaModFix amt="29000"/>
            </a:blip>
            <a:srcRect/>
            <a:stretch>
              <a:fillRect/>
            </a:stretch>
          </a:blip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mtClean="0">
              <a:solidFill>
                <a:srgbClr val="FFFFFF"/>
              </a:solidFill>
            </a:endParaRPr>
          </a:p>
        </p:txBody>
      </p:sp>
      <p:grpSp>
        <p:nvGrpSpPr>
          <p:cNvPr id="5" name="Group 3"/>
          <p:cNvGrpSpPr/>
          <p:nvPr userDrawn="1"/>
        </p:nvGrpSpPr>
        <p:grpSpPr>
          <a:xfrm>
            <a:off x="341314" y="6124575"/>
            <a:ext cx="787133" cy="416134"/>
            <a:chOff x="609600" y="528537"/>
            <a:chExt cx="1444734" cy="763789"/>
          </a:xfrm>
          <a:solidFill>
            <a:schemeClr val="bg1"/>
          </a:solidFill>
        </p:grpSpPr>
        <p:sp>
          <p:nvSpPr>
            <p:cNvPr id="6" name="Rectangle 5"/>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7" name="Freeform 6"/>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8" name="Freeform 7"/>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9" name="Freeform 8"/>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0" name="Freeform 9"/>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1" name="Freeform 10"/>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2" name="Freeform 11"/>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3" name="Freeform 12"/>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4" name="Freeform 13"/>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5" name="Freeform 14"/>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6" name="Freeform 15"/>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7" name="Freeform 16"/>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1" name="Media Placeholder 20"/>
          <p:cNvSpPr>
            <a:spLocks noGrp="1"/>
          </p:cNvSpPr>
          <p:nvPr>
            <p:ph type="media" sz="quarter" idx="10"/>
          </p:nvPr>
        </p:nvSpPr>
        <p:spPr>
          <a:xfrm>
            <a:off x="2639917" y="778669"/>
            <a:ext cx="5897880" cy="4425696"/>
          </a:xfrm>
          <a:solidFill>
            <a:schemeClr val="tx1">
              <a:lumMod val="50000"/>
            </a:schemeClr>
          </a:solidFill>
          <a:ln>
            <a:noFill/>
          </a:ln>
          <a:effectLst>
            <a:innerShdw blurRad="419100">
              <a:prstClr val="black">
                <a:alpha val="4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marL="0" indent="0" algn="ctr" defTabSz="914400" rtl="0" eaLnBrk="1" latinLnBrk="0" hangingPunct="1">
              <a:lnSpc>
                <a:spcPct val="95000"/>
              </a:lnSpc>
              <a:spcBef>
                <a:spcPts val="1440"/>
              </a:spcBef>
              <a:buClr>
                <a:srgbClr val="92D050"/>
              </a:buClr>
              <a:buSzPct val="90000"/>
              <a:buFont typeface="Arial" pitchFamily="34" charset="0"/>
              <a:buNone/>
              <a:tabLst/>
              <a:defRPr lang="en-US" sz="1800" kern="1200">
                <a:solidFill>
                  <a:schemeClr val="lt1"/>
                </a:solidFill>
                <a:latin typeface="+mj-lt"/>
                <a:ea typeface="+mn-ea"/>
                <a:cs typeface="+mn-cs"/>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1696089201"/>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lank_gradient only">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90734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3" name="Rectangle 11"/>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smtClean="0">
                <a:solidFill>
                  <a:srgbClr val="C0C0C0"/>
                </a:solidFill>
              </a:rPr>
              <a:t>© 2012 Cisco and/or its affiliates. All rights reserved.</a:t>
            </a:r>
          </a:p>
        </p:txBody>
      </p:sp>
      <p:sp>
        <p:nvSpPr>
          <p:cNvPr id="4"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42B6F084-6F1E-4569-B8A0-E883FC2A6AB6}" type="slidenum">
              <a:rPr lang="en-US" altLang="en-US" sz="600" smtClean="0">
                <a:solidFill>
                  <a:srgbClr val="C0C0C0"/>
                </a:solidFill>
              </a:rPr>
              <a:pPr algn="r" eaLnBrk="1" hangingPunct="1">
                <a:defRPr/>
              </a:pPr>
              <a:t>‹#›</a:t>
            </a:fld>
            <a:endParaRPr lang="en-US" altLang="en-US" sz="600" smtClean="0">
              <a:solidFill>
                <a:srgbClr val="C0C0C0"/>
              </a:solidFill>
            </a:endParaRPr>
          </a:p>
        </p:txBody>
      </p:sp>
    </p:spTree>
    <p:extLst>
      <p:ext uri="{BB962C8B-B14F-4D97-AF65-F5344CB8AC3E}">
        <p14:creationId xmlns:p14="http://schemas.microsoft.com/office/powerpoint/2010/main" val="107401222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animated Gradient">
    <p:spTree>
      <p:nvGrpSpPr>
        <p:cNvPr id="1" name=""/>
        <p:cNvGrpSpPr/>
        <p:nvPr/>
      </p:nvGrpSpPr>
      <p:grpSpPr>
        <a:xfrm>
          <a:off x="0" y="0"/>
          <a:ext cx="0" cy="0"/>
          <a:chOff x="0" y="0"/>
          <a:chExt cx="0" cy="0"/>
        </a:xfrm>
      </p:grpSpPr>
      <p:pic>
        <p:nvPicPr>
          <p:cNvPr id="6"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userDrawn="1"/>
        </p:nvSpPr>
        <p:spPr>
          <a:xfrm>
            <a:off x="1824038" y="-3570288"/>
            <a:ext cx="1728787" cy="1401445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8" name="Rounded Rectangle 7"/>
          <p:cNvSpPr/>
          <p:nvPr userDrawn="1"/>
        </p:nvSpPr>
        <p:spPr>
          <a:xfrm>
            <a:off x="0" y="-638175"/>
            <a:ext cx="1730375" cy="8148638"/>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rot="10800000">
            <a:off x="1014413" y="4248150"/>
            <a:ext cx="1728787" cy="8148638"/>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a:off x="6584950" y="-2913063"/>
            <a:ext cx="1730375"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8105775" y="5699125"/>
            <a:ext cx="1728788" cy="8148638"/>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rot="10800000">
            <a:off x="3035300" y="1516063"/>
            <a:ext cx="1730375" cy="8148637"/>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4"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5"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47B05D3-15EC-4C1F-BEE1-44BB5C2EDBAE}" type="slidenum">
              <a:rPr lang="en-US" altLang="en-US" sz="600" smtClean="0">
                <a:solidFill>
                  <a:srgbClr val="FFFFFF"/>
                </a:solidFill>
              </a:rPr>
              <a:pPr algn="r" eaLnBrk="1" hangingPunct="1">
                <a:defRPr/>
              </a:pPr>
              <a:t>‹#›</a:t>
            </a:fld>
            <a:endParaRPr lang="en-US" altLang="en-US" sz="600" smtClean="0">
              <a:solidFill>
                <a:srgbClr val="FFFFFF"/>
              </a:solidFill>
            </a:endParaRPr>
          </a:p>
        </p:txBody>
      </p:sp>
      <p:grpSp>
        <p:nvGrpSpPr>
          <p:cNvPr id="16" name="Group 38"/>
          <p:cNvGrpSpPr/>
          <p:nvPr userDrawn="1"/>
        </p:nvGrpSpPr>
        <p:grpSpPr>
          <a:xfrm>
            <a:off x="341314" y="311151"/>
            <a:ext cx="829170" cy="438358"/>
            <a:chOff x="609600" y="528537"/>
            <a:chExt cx="1444734" cy="763789"/>
          </a:xfrm>
          <a:solidFill>
            <a:schemeClr val="bg1"/>
          </a:solidFill>
        </p:grpSpPr>
        <p:sp>
          <p:nvSpPr>
            <p:cNvPr id="17" name="Rectangle 16"/>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8" name="Freeform 17"/>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46646984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repeatCount="indefinite" accel="50000" decel="50000" autoRev="1" fill="remove" grpId="0" nodeType="withEffect">
                                  <p:stCondLst>
                                    <p:cond delay="1500"/>
                                  </p:stCondLst>
                                  <p:childTnLst>
                                    <p:animMotion origin="layout" path="M -2.77778E-6 -2.22045E-16 L -2.77778E-6 -1.425 " pathEditMode="fixed" rAng="0" ptsTypes="AA">
                                      <p:cBhvr>
                                        <p:cTn id="6" dur="4500" fill="hold"/>
                                        <p:tgtEl>
                                          <p:spTgt spid="11"/>
                                        </p:tgtEl>
                                        <p:attrNameLst>
                                          <p:attrName>ppt_x</p:attrName>
                                          <p:attrName>ppt_y</p:attrName>
                                        </p:attrNameLst>
                                      </p:cBhvr>
                                      <p:rCtr x="0" y="-2147483648"/>
                                    </p:animMotion>
                                  </p:childTnLst>
                                </p:cTn>
                              </p:par>
                              <p:par>
                                <p:cTn id="7" presetID="42" presetClass="path" presetSubtype="0" repeatCount="indefinite" accel="50000" decel="50000" autoRev="1" fill="hold" grpId="0" nodeType="withEffect">
                                  <p:stCondLst>
                                    <p:cond delay="0"/>
                                  </p:stCondLst>
                                  <p:childTnLst>
                                    <p:animMotion origin="layout" path="M 3.05556E-6 -2.96296E-6 L 3.05556E-6 0.88611 " pathEditMode="fixed" rAng="0" ptsTypes="AA">
                                      <p:cBhvr>
                                        <p:cTn id="8" dur="4500" fill="hold"/>
                                        <p:tgtEl>
                                          <p:spTgt spid="10"/>
                                        </p:tgtEl>
                                        <p:attrNameLst>
                                          <p:attrName>ppt_x</p:attrName>
                                          <p:attrName>ppt_y</p:attrName>
                                        </p:attrNameLst>
                                      </p:cBhvr>
                                      <p:rCtr x="0" y="-2147483648"/>
                                    </p:animMotion>
                                  </p:childTnLst>
                                </p:cTn>
                              </p:par>
                              <p:par>
                                <p:cTn id="9" presetID="64" presetClass="path" presetSubtype="0" repeatCount="indefinite" accel="50000" decel="50000" autoRev="1" fill="hold" grpId="0" nodeType="withEffect">
                                  <p:stCondLst>
                                    <p:cond delay="1400"/>
                                  </p:stCondLst>
                                  <p:childTnLst>
                                    <p:animMotion origin="layout" path="M -2.5E-6 3.7037E-6 L -2.5E-6 -1.33195 " pathEditMode="fixed" rAng="0" ptsTypes="AA">
                                      <p:cBhvr>
                                        <p:cTn id="10" dur="4500" fill="hold"/>
                                        <p:tgtEl>
                                          <p:spTgt spid="12"/>
                                        </p:tgtEl>
                                        <p:attrNameLst>
                                          <p:attrName>ppt_x</p:attrName>
                                          <p:attrName>ppt_y</p:attrName>
                                        </p:attrNameLst>
                                      </p:cBhvr>
                                      <p:rCtr x="0" y="-2147483648"/>
                                    </p:animMotion>
                                  </p:childTnLst>
                                </p:cTn>
                              </p:par>
                              <p:par>
                                <p:cTn id="11" presetID="64" presetClass="path" presetSubtype="0" repeatCount="indefinite" accel="50000" decel="50000" autoRev="1" fill="hold" grpId="0" nodeType="withEffect">
                                  <p:stCondLst>
                                    <p:cond delay="3600"/>
                                  </p:stCondLst>
                                  <p:childTnLst>
                                    <p:animMotion origin="layout" path="M -1.94444E-6 4.07407E-6 L -1.94444E-6 -1.42084 " pathEditMode="fixed" rAng="0" ptsTypes="AA">
                                      <p:cBhvr>
                                        <p:cTn id="12" dur="4500" fill="hold"/>
                                        <p:tgtEl>
                                          <p:spTgt spid="9"/>
                                        </p:tgtEl>
                                        <p:attrNameLst>
                                          <p:attrName>ppt_x</p:attrName>
                                          <p:attrName>ppt_y</p:attrName>
                                        </p:attrNameLst>
                                      </p:cBhvr>
                                      <p:rCtr x="0" y="-2147483648"/>
                                    </p:animMotion>
                                  </p:childTnLst>
                                </p:cTn>
                              </p:par>
                              <p:par>
                                <p:cTn id="13" presetID="42" presetClass="path" presetSubtype="0" repeatCount="indefinite" accel="50000" decel="50000" autoRev="1" fill="hold" grpId="0" nodeType="withEffect">
                                  <p:stCondLst>
                                    <p:cond delay="900"/>
                                  </p:stCondLst>
                                  <p:childTnLst>
                                    <p:animMotion origin="layout" path="M 1.94444E-6 4.07407E-6 L 1.94444E-6 0.81944 " pathEditMode="fixed" rAng="0" ptsTypes="AA">
                                      <p:cBhvr>
                                        <p:cTn id="14" dur="4500" fill="hold"/>
                                        <p:tgtEl>
                                          <p:spTgt spid="8"/>
                                        </p:tgtEl>
                                        <p:attrNameLst>
                                          <p:attrName>ppt_x</p:attrName>
                                          <p:attrName>ppt_y</p:attrName>
                                        </p:attrNameLst>
                                      </p:cBhvr>
                                      <p:rCtr x="0" y="-2147483648"/>
                                    </p:animMotion>
                                  </p:childTnLst>
                                </p:cTn>
                              </p:par>
                              <p:par>
                                <p:cTn id="15" presetID="42" presetClass="path" presetSubtype="0" repeatCount="indefinite" accel="50000" decel="50000" autoRev="1" fill="hold" grpId="0" nodeType="withEffect">
                                  <p:stCondLst>
                                    <p:cond delay="2800"/>
                                  </p:stCondLst>
                                  <p:childTnLst>
                                    <p:animMotion origin="layout" path="M -3.61111E-6 2.59259E-6 L -3.61111E-6 1.19028 " pathEditMode="fixed" rAng="0" ptsTypes="AA">
                                      <p:cBhvr>
                                        <p:cTn id="16" dur="4500" fill="hold"/>
                                        <p:tgtEl>
                                          <p:spTgt spid="7"/>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losing Slide_green">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36924536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losing Slide-green thank you">
    <p:spTree>
      <p:nvGrpSpPr>
        <p:cNvPr id="1" name=""/>
        <p:cNvGrpSpPr/>
        <p:nvPr/>
      </p:nvGrpSpPr>
      <p:grpSpPr>
        <a:xfrm>
          <a:off x="0" y="0"/>
          <a:ext cx="0" cy="0"/>
          <a:chOff x="0" y="0"/>
          <a:chExt cx="0" cy="0"/>
        </a:xfrm>
      </p:grpSpPr>
      <p:pic>
        <p:nvPicPr>
          <p:cNvPr id="2" name="Picture 2" descr="C:\Documents and Settings\contractor\Desktop\Blue_Green_Gradi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4" name="Freeform 3"/>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TextBox 16"/>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smtClean="0">
                <a:solidFill>
                  <a:srgbClr val="FFFFFF"/>
                </a:solidFill>
                <a:ea typeface="+mn-ea"/>
              </a:rPr>
              <a:t>Thank you.</a:t>
            </a:r>
          </a:p>
        </p:txBody>
      </p:sp>
    </p:spTree>
    <p:extLst>
      <p:ext uri="{BB962C8B-B14F-4D97-AF65-F5344CB8AC3E}">
        <p14:creationId xmlns:p14="http://schemas.microsoft.com/office/powerpoint/2010/main" val="26488334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700"/>
                                        <p:tgtEl>
                                          <p:spTgt spid="9"/>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7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7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7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7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700"/>
                                        <p:tgtEl>
                                          <p:spTgt spid="16"/>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8"/>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0"/>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2"/>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4"/>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6"/>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9"/>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1"/>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3"/>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5"/>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700"/>
                                        <p:tgtEl>
                                          <p:spTgt spid="5"/>
                                        </p:tgtEl>
                                      </p:cBhvr>
                                    </p:animEffect>
                                  </p:childTnLst>
                                </p:cTn>
                              </p:par>
                              <p:par>
                                <p:cTn id="58" presetID="10" presetClass="entr" presetSubtype="0" fill="hold" grpId="0" nodeType="withEffect">
                                  <p:stCondLst>
                                    <p:cond delay="10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700"/>
                                        <p:tgtEl>
                                          <p:spTgt spid="3"/>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700"/>
                                        <p:tgtEl>
                                          <p:spTgt spid="7"/>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4"/>
                                        </p:tgtEl>
                                        <p:attrNameLst>
                                          <p:attrName>style.visibility</p:attrName>
                                        </p:attrNameLst>
                                      </p:cBhvr>
                                      <p:to>
                                        <p:strVal val="visible"/>
                                      </p:to>
                                    </p:set>
                                    <p:animEffect transition="in" filter="fade">
                                      <p:cBhvr>
                                        <p:cTn id="66" dur="700"/>
                                        <p:tgtEl>
                                          <p:spTgt spid="4"/>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sing Slide-red">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black">
          <a:xfrm>
            <a:off x="4373563" y="5845175"/>
            <a:ext cx="41275" cy="1571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4" name="Freeform 3"/>
          <p:cNvSpPr>
            <a:spLocks/>
          </p:cNvSpPr>
          <p:nvPr/>
        </p:nvSpPr>
        <p:spPr bwMode="black">
          <a:xfrm>
            <a:off x="4614863" y="5840413"/>
            <a:ext cx="120650"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 name="Freeform 4"/>
          <p:cNvSpPr>
            <a:spLocks/>
          </p:cNvSpPr>
          <p:nvPr/>
        </p:nvSpPr>
        <p:spPr bwMode="black">
          <a:xfrm>
            <a:off x="4200525" y="5840413"/>
            <a:ext cx="119063" cy="165100"/>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noEditPoints="1"/>
          </p:cNvSpPr>
          <p:nvPr userDrawn="1"/>
        </p:nvSpPr>
        <p:spPr bwMode="black">
          <a:xfrm>
            <a:off x="4778375" y="5840413"/>
            <a:ext cx="165100" cy="165100"/>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p:cNvSpPr>
          <p:nvPr/>
        </p:nvSpPr>
        <p:spPr bwMode="black">
          <a:xfrm>
            <a:off x="4468813" y="5840413"/>
            <a:ext cx="107950" cy="165100"/>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4117975" y="5654675"/>
            <a:ext cx="38100"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4227513" y="5600700"/>
            <a:ext cx="38100"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4335463" y="5526088"/>
            <a:ext cx="38100"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4443413" y="5600700"/>
            <a:ext cx="39687"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4551363" y="5654675"/>
            <a:ext cx="41275" cy="8096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46609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4770438" y="5526088"/>
            <a:ext cx="39687" cy="24765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4876800" y="5600700"/>
            <a:ext cx="39688" cy="134938"/>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4986338" y="5654675"/>
            <a:ext cx="39687" cy="8096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72486684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7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7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7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7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700"/>
                                        <p:tgtEl>
                                          <p:spTgt spid="15"/>
                                        </p:tgtEl>
                                      </p:cBhvr>
                                    </p:animEffect>
                                  </p:childTnLst>
                                </p:cTn>
                              </p:par>
                              <p:par>
                                <p:cTn id="32" presetID="42" presetClass="path" presetSubtype="0" accel="50000" decel="50000" fill="hold" grpId="1" nodeType="withEffect">
                                  <p:stCondLst>
                                    <p:cond delay="0"/>
                                  </p:stCondLst>
                                  <p:childTnLst>
                                    <p:animMotion origin="layout" path="M -5.55556E-7 -1.91391E-6 L -5.55556E-7 0.02314 " pathEditMode="relative" rAng="0" ptsTypes="AA">
                                      <p:cBhvr>
                                        <p:cTn id="33" dur="700" spd="-100000" fill="hold"/>
                                        <p:tgtEl>
                                          <p:spTgt spid="8"/>
                                        </p:tgtEl>
                                        <p:attrNameLst>
                                          <p:attrName>ppt_x</p:attrName>
                                          <p:attrName>ppt_y</p:attrName>
                                        </p:attrNameLst>
                                      </p:cBhvr>
                                      <p:rCtr x="0" y="1200000000"/>
                                    </p:animMotion>
                                  </p:childTnLst>
                                </p:cTn>
                              </p:par>
                              <p:par>
                                <p:cTn id="34" presetID="42" presetClass="path" presetSubtype="0" accel="50000" decel="50000" fill="hold" grpId="1" nodeType="withEffect">
                                  <p:stCondLst>
                                    <p:cond delay="0"/>
                                  </p:stCondLst>
                                  <p:childTnLst>
                                    <p:animMotion origin="layout" path="M 4.72222E-6 -1.93242E-6 L 4.72222E-6 0.02962 " pathEditMode="relative" rAng="0" ptsTypes="AA">
                                      <p:cBhvr>
                                        <p:cTn id="35" dur="700" spd="-100000" fill="hold"/>
                                        <p:tgtEl>
                                          <p:spTgt spid="10"/>
                                        </p:tgtEl>
                                        <p:attrNameLst>
                                          <p:attrName>ppt_x</p:attrName>
                                          <p:attrName>ppt_y</p:attrName>
                                        </p:attrNameLst>
                                      </p:cBhvr>
                                      <p:rCtr x="0" y="1500000000"/>
                                    </p:animMotion>
                                  </p:childTnLst>
                                </p:cTn>
                              </p:par>
                              <p:par>
                                <p:cTn id="36" presetID="42" presetClass="path" presetSubtype="0" accel="50000" decel="50000" fill="hold" grpId="1" nodeType="withEffect">
                                  <p:stCondLst>
                                    <p:cond delay="0"/>
                                  </p:stCondLst>
                                  <p:childTnLst>
                                    <p:animMotion origin="layout" path="M 0 -1.91391E-6 L 0 0.02314 " pathEditMode="relative" rAng="0" ptsTypes="AA">
                                      <p:cBhvr>
                                        <p:cTn id="37" dur="700" spd="-100000" fill="hold"/>
                                        <p:tgtEl>
                                          <p:spTgt spid="12"/>
                                        </p:tgtEl>
                                        <p:attrNameLst>
                                          <p:attrName>ppt_x</p:attrName>
                                          <p:attrName>ppt_y</p:attrName>
                                        </p:attrNameLst>
                                      </p:cBhvr>
                                      <p:rCtr x="0" y="1200000000"/>
                                    </p:animMotion>
                                  </p:childTnLst>
                                </p:cTn>
                              </p:par>
                              <p:par>
                                <p:cTn id="38" presetID="42" presetClass="path" presetSubtype="0" accel="50000" decel="50000" fill="hold" grpId="1" nodeType="withEffect">
                                  <p:stCondLst>
                                    <p:cond delay="0"/>
                                  </p:stCondLst>
                                  <p:childTnLst>
                                    <p:animMotion origin="layout" path="M -4.72222E-6 -1.93242E-6 L -4.72222E-6 0.02962 " pathEditMode="relative" rAng="0" ptsTypes="AA">
                                      <p:cBhvr>
                                        <p:cTn id="39" dur="700" spd="-100000" fill="hold"/>
                                        <p:tgtEl>
                                          <p:spTgt spid="14"/>
                                        </p:tgtEl>
                                        <p:attrNameLst>
                                          <p:attrName>ppt_x</p:attrName>
                                          <p:attrName>ppt_y</p:attrName>
                                        </p:attrNameLst>
                                      </p:cBhvr>
                                      <p:rCtr x="0" y="1500000000"/>
                                    </p:animMotion>
                                  </p:childTnLst>
                                </p:cTn>
                              </p:par>
                              <p:par>
                                <p:cTn id="40" presetID="42" presetClass="path" presetSubtype="0" accel="50000" decel="50000" fill="hold" grpId="1" nodeType="withEffect">
                                  <p:stCondLst>
                                    <p:cond delay="0"/>
                                  </p:stCondLst>
                                  <p:childTnLst>
                                    <p:animMotion origin="layout" path="M 4.16667E-6 -1.91391E-6 L 4.16667E-6 0.02314 " pathEditMode="relative" rAng="0" ptsTypes="AA">
                                      <p:cBhvr>
                                        <p:cTn id="41" dur="700" spd="-100000" fill="hold"/>
                                        <p:tgtEl>
                                          <p:spTgt spid="16"/>
                                        </p:tgtEl>
                                        <p:attrNameLst>
                                          <p:attrName>ppt_x</p:attrName>
                                          <p:attrName>ppt_y</p:attrName>
                                        </p:attrNameLst>
                                      </p:cBhvr>
                                      <p:rCtr x="0" y="1200000000"/>
                                    </p:animMotion>
                                  </p:childTnLst>
                                </p:cTn>
                              </p:par>
                              <p:par>
                                <p:cTn id="42" presetID="64" presetClass="path" presetSubtype="0" accel="50000" decel="50000" fill="hold" grpId="1" nodeType="withEffect">
                                  <p:stCondLst>
                                    <p:cond delay="0"/>
                                  </p:stCondLst>
                                  <p:childTnLst>
                                    <p:animMotion origin="layout" path="M 2.77778E-7 2.36056E-6 L 2.77778E-7 -0.02338 " pathEditMode="relative" rAng="0" ptsTypes="AA">
                                      <p:cBhvr>
                                        <p:cTn id="43" dur="700" spd="-100000" fill="hold"/>
                                        <p:tgtEl>
                                          <p:spTgt spid="9"/>
                                        </p:tgtEl>
                                        <p:attrNameLst>
                                          <p:attrName>ppt_x</p:attrName>
                                          <p:attrName>ppt_y</p:attrName>
                                        </p:attrNameLst>
                                      </p:cBhvr>
                                      <p:rCtr x="0" y="-1200000000"/>
                                    </p:animMotion>
                                  </p:childTnLst>
                                </p:cTn>
                              </p:par>
                              <p:par>
                                <p:cTn id="44" presetID="64" presetClass="path" presetSubtype="0" accel="50000" decel="50000" fill="hold" grpId="1" nodeType="withEffect">
                                  <p:stCondLst>
                                    <p:cond delay="0"/>
                                  </p:stCondLst>
                                  <p:childTnLst>
                                    <p:animMotion origin="layout" path="M -8.33333E-7 2.36056E-6 L -8.33333E-7 -0.02338 " pathEditMode="relative" rAng="0" ptsTypes="AA">
                                      <p:cBhvr>
                                        <p:cTn id="45" dur="700" spd="-100000" fill="hold"/>
                                        <p:tgtEl>
                                          <p:spTgt spid="11"/>
                                        </p:tgtEl>
                                        <p:attrNameLst>
                                          <p:attrName>ppt_x</p:attrName>
                                          <p:attrName>ppt_y</p:attrName>
                                        </p:attrNameLst>
                                      </p:cBhvr>
                                      <p:rCtr x="0" y="-1200000000"/>
                                    </p:animMotion>
                                  </p:childTnLst>
                                </p:cTn>
                              </p:par>
                              <p:par>
                                <p:cTn id="46" presetID="64" presetClass="path" presetSubtype="0" accel="50000" decel="50000" fill="hold" grpId="1" nodeType="withEffect">
                                  <p:stCondLst>
                                    <p:cond delay="0"/>
                                  </p:stCondLst>
                                  <p:childTnLst>
                                    <p:animMotion origin="layout" path="M 4.44444E-6 2.36056E-6 L 4.44444E-6 -0.02338 " pathEditMode="relative" rAng="0" ptsTypes="AA">
                                      <p:cBhvr>
                                        <p:cTn id="47" dur="700" spd="-100000" fill="hold"/>
                                        <p:tgtEl>
                                          <p:spTgt spid="13"/>
                                        </p:tgtEl>
                                        <p:attrNameLst>
                                          <p:attrName>ppt_x</p:attrName>
                                          <p:attrName>ppt_y</p:attrName>
                                        </p:attrNameLst>
                                      </p:cBhvr>
                                      <p:rCtr x="0" y="-1200000000"/>
                                    </p:animMotion>
                                  </p:childTnLst>
                                </p:cTn>
                              </p:par>
                              <p:par>
                                <p:cTn id="48" presetID="64" presetClass="path" presetSubtype="0" accel="50000" decel="50000" fill="hold" grpId="1" nodeType="withEffect">
                                  <p:stCondLst>
                                    <p:cond delay="0"/>
                                  </p:stCondLst>
                                  <p:childTnLst>
                                    <p:animMotion origin="layout" path="M 3.33333E-6 2.36056E-6 L 3.33333E-6 -0.02338 " pathEditMode="relative" rAng="0" ptsTypes="AA">
                                      <p:cBhvr>
                                        <p:cTn id="49" dur="700" spd="-100000" fill="hold"/>
                                        <p:tgtEl>
                                          <p:spTgt spid="15"/>
                                        </p:tgtEl>
                                        <p:attrNameLst>
                                          <p:attrName>ppt_x</p:attrName>
                                          <p:attrName>ppt_y</p:attrName>
                                        </p:attrNameLst>
                                      </p:cBhvr>
                                      <p:rCtr x="0" y="-1200000000"/>
                                    </p:animMotion>
                                  </p:childTnLst>
                                </p:cTn>
                              </p:par>
                            </p:childTnLst>
                          </p:cTn>
                        </p:par>
                        <p:par>
                          <p:cTn id="50" fill="hold">
                            <p:stCondLst>
                              <p:cond delay="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700"/>
                                        <p:tgtEl>
                                          <p:spTgt spid="5"/>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700"/>
                                        <p:tgtEl>
                                          <p:spTgt spid="3"/>
                                        </p:tgtEl>
                                      </p:cBhvr>
                                    </p:animEffect>
                                  </p:childTnLst>
                                </p:cTn>
                              </p:par>
                              <p:par>
                                <p:cTn id="57" presetID="10" presetClass="entr" presetSubtype="0" fill="hold" grpId="0" nodeType="withEffect">
                                  <p:stCondLst>
                                    <p:cond delay="20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700"/>
                                        <p:tgtEl>
                                          <p:spTgt spid="7"/>
                                        </p:tgtEl>
                                      </p:cBhvr>
                                    </p:animEffect>
                                  </p:childTnLst>
                                </p:cTn>
                              </p:par>
                              <p:par>
                                <p:cTn id="60" presetID="10" presetClass="entr" presetSubtype="0" fill="hold" grpId="0" nodeType="withEffect">
                                  <p:stCondLst>
                                    <p:cond delay="300"/>
                                  </p:stCondLst>
                                  <p:childTnLst>
                                    <p:set>
                                      <p:cBhvr>
                                        <p:cTn id="61" dur="1" fill="hold">
                                          <p:stCondLst>
                                            <p:cond delay="0"/>
                                          </p:stCondLst>
                                        </p:cTn>
                                        <p:tgtEl>
                                          <p:spTgt spid="4"/>
                                        </p:tgtEl>
                                        <p:attrNameLst>
                                          <p:attrName>style.visibility</p:attrName>
                                        </p:attrNameLst>
                                      </p:cBhvr>
                                      <p:to>
                                        <p:strVal val="visible"/>
                                      </p:to>
                                    </p:set>
                                    <p:animEffect transition="in" filter="fade">
                                      <p:cBhvr>
                                        <p:cTn id="62" dur="700"/>
                                        <p:tgtEl>
                                          <p:spTgt spid="4"/>
                                        </p:tgtEl>
                                      </p:cBhvr>
                                    </p:animEffect>
                                  </p:childTnLst>
                                </p:cTn>
                              </p:par>
                              <p:par>
                                <p:cTn id="63" presetID="10" presetClass="entr" presetSubtype="0" fill="hold" grpId="0" nodeType="withEffect">
                                  <p:stCondLst>
                                    <p:cond delay="40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losing Slide-red thank you">
    <p:spTree>
      <p:nvGrpSpPr>
        <p:cNvPr id="1" name=""/>
        <p:cNvGrpSpPr/>
        <p:nvPr/>
      </p:nvGrpSpPr>
      <p:grpSpPr>
        <a:xfrm>
          <a:off x="0" y="0"/>
          <a:ext cx="0" cy="0"/>
          <a:chOff x="0" y="0"/>
          <a:chExt cx="0" cy="0"/>
        </a:xfrm>
      </p:grpSpPr>
      <p:pic>
        <p:nvPicPr>
          <p:cNvPr id="2" name="Picture 11" descr="Complex_Gradient7.jpg"/>
          <p:cNvPicPr>
            <a:picLocks noChangeAspect="1"/>
          </p:cNvPicPr>
          <p:nvPr userDrawn="1"/>
        </p:nvPicPr>
        <p:blipFill>
          <a:blip r:embed="rId2">
            <a:extLst>
              <a:ext uri="{28A0092B-C50C-407E-A947-70E740481C1C}">
                <a14:useLocalDpi xmlns:a14="http://schemas.microsoft.com/office/drawing/2010/main" val="0"/>
              </a:ext>
            </a:extLst>
          </a:blip>
          <a:srcRect l="1695" r="1443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644525" y="3060700"/>
            <a:ext cx="2436813" cy="646113"/>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3600" smtClean="0">
                <a:solidFill>
                  <a:srgbClr val="FFFFFF"/>
                </a:solidFill>
                <a:ea typeface="+mn-ea"/>
              </a:rPr>
              <a:t>Thank you.</a:t>
            </a:r>
          </a:p>
        </p:txBody>
      </p:sp>
      <p:sp>
        <p:nvSpPr>
          <p:cNvPr id="4" name="Rectangle 3"/>
          <p:cNvSpPr>
            <a:spLocks noChangeArrowheads="1"/>
          </p:cNvSpPr>
          <p:nvPr/>
        </p:nvSpPr>
        <p:spPr bwMode="black">
          <a:xfrm>
            <a:off x="6313488" y="3708400"/>
            <a:ext cx="115887" cy="441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5" name="Freeform 4"/>
          <p:cNvSpPr>
            <a:spLocks/>
          </p:cNvSpPr>
          <p:nvPr/>
        </p:nvSpPr>
        <p:spPr bwMode="black">
          <a:xfrm>
            <a:off x="6992938" y="3697288"/>
            <a:ext cx="336550"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5"/>
          <p:cNvSpPr>
            <a:spLocks/>
          </p:cNvSpPr>
          <p:nvPr userDrawn="1"/>
        </p:nvSpPr>
        <p:spPr bwMode="black">
          <a:xfrm>
            <a:off x="5824538" y="3697288"/>
            <a:ext cx="338137" cy="466725"/>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6"/>
          <p:cNvSpPr>
            <a:spLocks noEditPoints="1"/>
          </p:cNvSpPr>
          <p:nvPr/>
        </p:nvSpPr>
        <p:spPr bwMode="black">
          <a:xfrm>
            <a:off x="7451725" y="3697288"/>
            <a:ext cx="463550" cy="466725"/>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7"/>
          <p:cNvSpPr>
            <a:spLocks/>
          </p:cNvSpPr>
          <p:nvPr/>
        </p:nvSpPr>
        <p:spPr bwMode="black">
          <a:xfrm>
            <a:off x="6580188" y="3697288"/>
            <a:ext cx="301625" cy="466725"/>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8"/>
          <p:cNvSpPr>
            <a:spLocks/>
          </p:cNvSpPr>
          <p:nvPr/>
        </p:nvSpPr>
        <p:spPr bwMode="black">
          <a:xfrm>
            <a:off x="5592763" y="3082925"/>
            <a:ext cx="109537"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9"/>
          <p:cNvSpPr>
            <a:spLocks/>
          </p:cNvSpPr>
          <p:nvPr/>
        </p:nvSpPr>
        <p:spPr bwMode="black">
          <a:xfrm>
            <a:off x="5900738" y="2930525"/>
            <a:ext cx="109537"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0"/>
          <p:cNvSpPr>
            <a:spLocks/>
          </p:cNvSpPr>
          <p:nvPr/>
        </p:nvSpPr>
        <p:spPr bwMode="black">
          <a:xfrm>
            <a:off x="620236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1"/>
          <p:cNvSpPr>
            <a:spLocks/>
          </p:cNvSpPr>
          <p:nvPr/>
        </p:nvSpPr>
        <p:spPr bwMode="black">
          <a:xfrm>
            <a:off x="65103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2"/>
          <p:cNvSpPr>
            <a:spLocks/>
          </p:cNvSpPr>
          <p:nvPr/>
        </p:nvSpPr>
        <p:spPr bwMode="black">
          <a:xfrm>
            <a:off x="6811963" y="3082925"/>
            <a:ext cx="115887" cy="227013"/>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3"/>
          <p:cNvSpPr>
            <a:spLocks/>
          </p:cNvSpPr>
          <p:nvPr/>
        </p:nvSpPr>
        <p:spPr bwMode="black">
          <a:xfrm>
            <a:off x="71199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4"/>
          <p:cNvSpPr>
            <a:spLocks/>
          </p:cNvSpPr>
          <p:nvPr/>
        </p:nvSpPr>
        <p:spPr bwMode="black">
          <a:xfrm>
            <a:off x="7427913" y="2720975"/>
            <a:ext cx="111125" cy="698500"/>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5"/>
          <p:cNvSpPr>
            <a:spLocks/>
          </p:cNvSpPr>
          <p:nvPr/>
        </p:nvSpPr>
        <p:spPr bwMode="black">
          <a:xfrm>
            <a:off x="7729538" y="2930525"/>
            <a:ext cx="111125" cy="379413"/>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6"/>
          <p:cNvSpPr>
            <a:spLocks/>
          </p:cNvSpPr>
          <p:nvPr/>
        </p:nvSpPr>
        <p:spPr bwMode="black">
          <a:xfrm>
            <a:off x="8037513" y="3082925"/>
            <a:ext cx="111125" cy="227013"/>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extLst>
      <p:ext uri="{BB962C8B-B14F-4D97-AF65-F5344CB8AC3E}">
        <p14:creationId xmlns:p14="http://schemas.microsoft.com/office/powerpoint/2010/main" val="22837836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6250"/>
                                  </p:iterate>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7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7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7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700"/>
                                        <p:tgtEl>
                                          <p:spTgt spid="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700"/>
                                        <p:tgtEl>
                                          <p:spTgt spid="1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700"/>
                                        <p:tgtEl>
                                          <p:spTgt spid="1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700"/>
                                        <p:tgtEl>
                                          <p:spTgt spid="17"/>
                                        </p:tgtEl>
                                      </p:cBhvr>
                                    </p:animEffect>
                                  </p:childTnLst>
                                </p:cTn>
                              </p:par>
                              <p:par>
                                <p:cTn id="36" presetID="42" presetClass="path" presetSubtype="0" accel="50000" decel="50000" fill="hold" grpId="1" nodeType="withEffect">
                                  <p:stCondLst>
                                    <p:cond delay="0"/>
                                  </p:stCondLst>
                                  <p:childTnLst>
                                    <p:animMotion origin="layout" path="M -4.72222E-6 3.7037E-7 L -4.72222E-6 0.09143 " pathEditMode="relative" rAng="0" ptsTypes="AA">
                                      <p:cBhvr>
                                        <p:cTn id="37" dur="700" spd="-100000" fill="hold"/>
                                        <p:tgtEl>
                                          <p:spTgt spid="9"/>
                                        </p:tgtEl>
                                        <p:attrNameLst>
                                          <p:attrName>ppt_x</p:attrName>
                                          <p:attrName>ppt_y</p:attrName>
                                        </p:attrNameLst>
                                      </p:cBhvr>
                                      <p:rCtr x="0" y="-2147483648"/>
                                    </p:animMotion>
                                  </p:childTnLst>
                                </p:cTn>
                              </p:par>
                              <p:par>
                                <p:cTn id="38" presetID="42" presetClass="path" presetSubtype="0" accel="50000" decel="50000" fill="hold" grpId="1" nodeType="withEffect">
                                  <p:stCondLst>
                                    <p:cond delay="0"/>
                                  </p:stCondLst>
                                  <p:childTnLst>
                                    <p:animMotion origin="layout" path="M 5E-6 3.7037E-6 L 5E-6 0.11157 " pathEditMode="relative" rAng="0" ptsTypes="AA">
                                      <p:cBhvr>
                                        <p:cTn id="39" dur="700" spd="-100000" fill="hold"/>
                                        <p:tgtEl>
                                          <p:spTgt spid="11"/>
                                        </p:tgtEl>
                                        <p:attrNameLst>
                                          <p:attrName>ppt_x</p:attrName>
                                          <p:attrName>ppt_y</p:attrName>
                                        </p:attrNameLst>
                                      </p:cBhvr>
                                      <p:rCtr x="0" y="-2147483648"/>
                                    </p:animMotion>
                                  </p:childTnLst>
                                </p:cTn>
                              </p:par>
                              <p:par>
                                <p:cTn id="40" presetID="42" presetClass="path" presetSubtype="0" accel="50000" decel="50000" fill="hold" grpId="1" nodeType="withEffect">
                                  <p:stCondLst>
                                    <p:cond delay="0"/>
                                  </p:stCondLst>
                                  <p:childTnLst>
                                    <p:animMotion origin="layout" path="M 4.72222E-6 4.81481E-6 L 4.72222E-6 0.09143 " pathEditMode="relative" rAng="0" ptsTypes="AA">
                                      <p:cBhvr>
                                        <p:cTn id="41" dur="700" spd="-100000" fill="hold"/>
                                        <p:tgtEl>
                                          <p:spTgt spid="13"/>
                                        </p:tgtEl>
                                        <p:attrNameLst>
                                          <p:attrName>ppt_x</p:attrName>
                                          <p:attrName>ppt_y</p:attrName>
                                        </p:attrNameLst>
                                      </p:cBhvr>
                                      <p:rCtr x="0" y="-2147483648"/>
                                    </p:animMotion>
                                  </p:childTnLst>
                                </p:cTn>
                              </p:par>
                              <p:par>
                                <p:cTn id="42" presetID="42" presetClass="path" presetSubtype="0" accel="50000" decel="50000" fill="hold" grpId="1" nodeType="withEffect">
                                  <p:stCondLst>
                                    <p:cond delay="0"/>
                                  </p:stCondLst>
                                  <p:childTnLst>
                                    <p:animMotion origin="layout" path="M -2.77778E-6 3.7037E-6 L -2.77778E-6 0.11157 " pathEditMode="relative" rAng="0" ptsTypes="AA">
                                      <p:cBhvr>
                                        <p:cTn id="43" dur="700" spd="-100000" fill="hold"/>
                                        <p:tgtEl>
                                          <p:spTgt spid="15"/>
                                        </p:tgtEl>
                                        <p:attrNameLst>
                                          <p:attrName>ppt_x</p:attrName>
                                          <p:attrName>ppt_y</p:attrName>
                                        </p:attrNameLst>
                                      </p:cBhvr>
                                      <p:rCtr x="0" y="-2147483648"/>
                                    </p:animMotion>
                                  </p:childTnLst>
                                </p:cTn>
                              </p:par>
                              <p:par>
                                <p:cTn id="44" presetID="42" presetClass="path" presetSubtype="0" accel="50000" decel="50000" fill="hold" grpId="1" nodeType="withEffect">
                                  <p:stCondLst>
                                    <p:cond delay="0"/>
                                  </p:stCondLst>
                                  <p:childTnLst>
                                    <p:animMotion origin="layout" path="M 5.55556E-7 4.81481E-6 L 5.55556E-7 0.09143 " pathEditMode="relative" rAng="0" ptsTypes="AA">
                                      <p:cBhvr>
                                        <p:cTn id="45" dur="700" spd="-100000" fill="hold"/>
                                        <p:tgtEl>
                                          <p:spTgt spid="17"/>
                                        </p:tgtEl>
                                        <p:attrNameLst>
                                          <p:attrName>ppt_x</p:attrName>
                                          <p:attrName>ppt_y</p:attrName>
                                        </p:attrNameLst>
                                      </p:cBhvr>
                                      <p:rCtr x="0" y="-2147483648"/>
                                    </p:animMotion>
                                  </p:childTnLst>
                                </p:cTn>
                              </p:par>
                              <p:par>
                                <p:cTn id="46" presetID="64" presetClass="path" presetSubtype="0" accel="50000" decel="50000" fill="hold" grpId="1" nodeType="withEffect">
                                  <p:stCondLst>
                                    <p:cond delay="0"/>
                                  </p:stCondLst>
                                  <p:childTnLst>
                                    <p:animMotion origin="layout" path="M 4.72222E-6 3.33333E-6 L 4.72222E-6 -0.10764 " pathEditMode="relative" rAng="0" ptsTypes="AA">
                                      <p:cBhvr>
                                        <p:cTn id="47" dur="700" spd="-100000" fill="hold"/>
                                        <p:tgtEl>
                                          <p:spTgt spid="10"/>
                                        </p:tgtEl>
                                        <p:attrNameLst>
                                          <p:attrName>ppt_x</p:attrName>
                                          <p:attrName>ppt_y</p:attrName>
                                        </p:attrNameLst>
                                      </p:cBhvr>
                                      <p:rCtr x="0" y="-2147483648"/>
                                    </p:animMotion>
                                  </p:childTnLst>
                                </p:cTn>
                              </p:par>
                              <p:par>
                                <p:cTn id="48" presetID="64" presetClass="path" presetSubtype="0" accel="50000" decel="50000" fill="hold" grpId="1" nodeType="withEffect">
                                  <p:stCondLst>
                                    <p:cond delay="0"/>
                                  </p:stCondLst>
                                  <p:childTnLst>
                                    <p:animMotion origin="layout" path="M 4.44444E-6 3.33333E-6 L 4.44444E-6 -0.10764 " pathEditMode="relative" rAng="0" ptsTypes="AA">
                                      <p:cBhvr>
                                        <p:cTn id="49" dur="700" spd="-100000" fill="hold"/>
                                        <p:tgtEl>
                                          <p:spTgt spid="12"/>
                                        </p:tgtEl>
                                        <p:attrNameLst>
                                          <p:attrName>ppt_x</p:attrName>
                                          <p:attrName>ppt_y</p:attrName>
                                        </p:attrNameLst>
                                      </p:cBhvr>
                                      <p:rCtr x="0" y="-2147483648"/>
                                    </p:animMotion>
                                  </p:childTnLst>
                                </p:cTn>
                              </p:par>
                              <p:par>
                                <p:cTn id="50" presetID="64" presetClass="path" presetSubtype="0" accel="50000" decel="50000" fill="hold" grpId="1" nodeType="withEffect">
                                  <p:stCondLst>
                                    <p:cond delay="0"/>
                                  </p:stCondLst>
                                  <p:childTnLst>
                                    <p:animMotion origin="layout" path="M -2.22222E-6 3.33333E-6 L -2.22222E-6 -0.10764 " pathEditMode="relative" rAng="0" ptsTypes="AA">
                                      <p:cBhvr>
                                        <p:cTn id="51" dur="700" spd="-100000" fill="hold"/>
                                        <p:tgtEl>
                                          <p:spTgt spid="14"/>
                                        </p:tgtEl>
                                        <p:attrNameLst>
                                          <p:attrName>ppt_x</p:attrName>
                                          <p:attrName>ppt_y</p:attrName>
                                        </p:attrNameLst>
                                      </p:cBhvr>
                                      <p:rCtr x="0" y="-2147483648"/>
                                    </p:animMotion>
                                  </p:childTnLst>
                                </p:cTn>
                              </p:par>
                              <p:par>
                                <p:cTn id="52" presetID="64" presetClass="path" presetSubtype="0" accel="50000" decel="50000" fill="hold" grpId="1" nodeType="withEffect">
                                  <p:stCondLst>
                                    <p:cond delay="0"/>
                                  </p:stCondLst>
                                  <p:childTnLst>
                                    <p:animMotion origin="layout" path="M 1.11111E-6 3.33333E-6 L 1.11111E-6 -0.10764 " pathEditMode="relative" rAng="0" ptsTypes="AA">
                                      <p:cBhvr>
                                        <p:cTn id="53" dur="700" spd="-100000" fill="hold"/>
                                        <p:tgtEl>
                                          <p:spTgt spid="16"/>
                                        </p:tgtEl>
                                        <p:attrNameLst>
                                          <p:attrName>ppt_x</p:attrName>
                                          <p:attrName>ppt_y</p:attrName>
                                        </p:attrNameLst>
                                      </p:cBhvr>
                                      <p:rCtr x="0" y="-2147483648"/>
                                    </p:animMotion>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700"/>
                                        <p:tgtEl>
                                          <p:spTgt spid="6"/>
                                        </p:tgtEl>
                                      </p:cBhvr>
                                    </p:animEffect>
                                  </p:childTnLst>
                                </p:cTn>
                              </p:par>
                              <p:par>
                                <p:cTn id="58" presetID="10" presetClass="entr" presetSubtype="0" fill="hold" nodeType="withEffect">
                                  <p:stCondLst>
                                    <p:cond delay="100"/>
                                  </p:stCondLst>
                                  <p:childTnLst>
                                    <p:set>
                                      <p:cBhvr>
                                        <p:cTn id="59" dur="1" fill="hold">
                                          <p:stCondLst>
                                            <p:cond delay="0"/>
                                          </p:stCondLst>
                                        </p:cTn>
                                        <p:tgtEl>
                                          <p:spTgt spid="4"/>
                                        </p:tgtEl>
                                        <p:attrNameLst>
                                          <p:attrName>style.visibility</p:attrName>
                                        </p:attrNameLst>
                                      </p:cBhvr>
                                      <p:to>
                                        <p:strVal val="visible"/>
                                      </p:to>
                                    </p:set>
                                    <p:animEffect transition="in" filter="fade">
                                      <p:cBhvr>
                                        <p:cTn id="60" dur="700"/>
                                        <p:tgtEl>
                                          <p:spTgt spid="4"/>
                                        </p:tgtEl>
                                      </p:cBhvr>
                                    </p:animEffect>
                                  </p:childTnLst>
                                </p:cTn>
                              </p:par>
                              <p:par>
                                <p:cTn id="61" presetID="10" presetClass="entr" presetSubtype="0" fill="hold" grpId="0" nodeType="withEffect">
                                  <p:stCondLst>
                                    <p:cond delay="20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700"/>
                                        <p:tgtEl>
                                          <p:spTgt spid="8"/>
                                        </p:tgtEl>
                                      </p:cBhvr>
                                    </p:animEffect>
                                  </p:childTnLst>
                                </p:cTn>
                              </p:par>
                              <p:par>
                                <p:cTn id="64" presetID="10" presetClass="entr" presetSubtype="0" fill="hold" grpId="0" nodeType="withEffect">
                                  <p:stCondLst>
                                    <p:cond delay="30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700"/>
                                        <p:tgtEl>
                                          <p:spTgt spid="5"/>
                                        </p:tgtEl>
                                      </p:cBhvr>
                                    </p:animEffect>
                                  </p:childTnLst>
                                </p:cTn>
                              </p:par>
                              <p:par>
                                <p:cTn id="67" presetID="10" presetClass="entr" presetSubtype="0" fill="hold" grpId="0" nodeType="withEffect">
                                  <p:stCondLst>
                                    <p:cond delay="400"/>
                                  </p:stCondLst>
                                  <p:childTnLst>
                                    <p:set>
                                      <p:cBhvr>
                                        <p:cTn id="68" dur="1" fill="hold">
                                          <p:stCondLst>
                                            <p:cond delay="0"/>
                                          </p:stCondLst>
                                        </p:cTn>
                                        <p:tgtEl>
                                          <p:spTgt spid="7"/>
                                        </p:tgtEl>
                                        <p:attrNameLst>
                                          <p:attrName>style.visibility</p:attrName>
                                        </p:attrNameLst>
                                      </p:cBhvr>
                                      <p:to>
                                        <p:strVal val="visible"/>
                                      </p:to>
                                    </p:set>
                                    <p:animEffect transition="in" filter="fade">
                                      <p:cBhvr>
                                        <p:cTn id="69"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71F3F5E-3233-44C2-830D-07CCDF68C414}" type="datetimeFigureOut">
              <a:rPr lang="en-US"/>
              <a:pPr>
                <a:defRPr/>
              </a:pPr>
              <a:t>5/13/2016</a:t>
            </a:fld>
            <a:endParaRPr lang="en-US"/>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7224CA62-9439-4062-9683-F5C470988E2D}" type="slidenum">
              <a:rPr lang="en-US"/>
              <a:pPr>
                <a:defRPr/>
              </a:pPr>
              <a:t>‹#›</a:t>
            </a:fld>
            <a:endParaRPr lang="en-US"/>
          </a:p>
        </p:txBody>
      </p:sp>
    </p:spTree>
    <p:extLst>
      <p:ext uri="{BB962C8B-B14F-4D97-AF65-F5344CB8AC3E}">
        <p14:creationId xmlns:p14="http://schemas.microsoft.com/office/powerpoint/2010/main" val="2127252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Gradient">
    <p:spTree>
      <p:nvGrpSpPr>
        <p:cNvPr id="1" name=""/>
        <p:cNvGrpSpPr/>
        <p:nvPr/>
      </p:nvGrpSpPr>
      <p:grpSpPr>
        <a:xfrm>
          <a:off x="0" y="0"/>
          <a:ext cx="0" cy="0"/>
          <a:chOff x="0" y="0"/>
          <a:chExt cx="0" cy="0"/>
        </a:xfrm>
      </p:grpSpPr>
      <p:grpSp>
        <p:nvGrpSpPr>
          <p:cNvPr id="6" name="Group 30"/>
          <p:cNvGrpSpPr>
            <a:grpSpLocks/>
          </p:cNvGrpSpPr>
          <p:nvPr userDrawn="1"/>
        </p:nvGrpSpPr>
        <p:grpSpPr bwMode="auto">
          <a:xfrm>
            <a:off x="0" y="-2055813"/>
            <a:ext cx="9847263" cy="19378613"/>
            <a:chOff x="-12700" y="-2056029"/>
            <a:chExt cx="9847891" cy="19379146"/>
          </a:xfrm>
        </p:grpSpPr>
        <p:pic>
          <p:nvPicPr>
            <p:cNvPr id="7" name="Picture 2" descr="C:\Documents and Settings\contractor\Desktop\Blue_Green_Gradien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1824155" y="3308282"/>
              <a:ext cx="1728897" cy="14014835"/>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9" name="Rounded Rectangle 8"/>
            <p:cNvSpPr/>
            <p:nvPr userDrawn="1"/>
          </p:nvSpPr>
          <p:spPr>
            <a:xfrm>
              <a:off x="1" y="1236538"/>
              <a:ext cx="1730485" cy="8148861"/>
            </a:xfrm>
            <a:prstGeom prst="roundRect">
              <a:avLst>
                <a:gd name="adj" fmla="val 50000"/>
              </a:avLst>
            </a:prstGeom>
            <a:gradFill flip="none" rotWithShape="1">
              <a:gsLst>
                <a:gs pos="0">
                  <a:schemeClr val="accent1">
                    <a:shade val="30000"/>
                    <a:satMod val="115000"/>
                    <a:alpha val="18000"/>
                  </a:scheme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0" name="Rounded Rectangle 9"/>
            <p:cNvSpPr/>
            <p:nvPr userDrawn="1"/>
          </p:nvSpPr>
          <p:spPr>
            <a:xfrm rot="10800000">
              <a:off x="1014479" y="4248107"/>
              <a:ext cx="1728897"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1" name="Rounded Rectangle 10"/>
            <p:cNvSpPr/>
            <p:nvPr userDrawn="1"/>
          </p:nvSpPr>
          <p:spPr>
            <a:xfrm>
              <a:off x="6585371" y="-2056029"/>
              <a:ext cx="1730485" cy="8148862"/>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2" name="Rounded Rectangle 11"/>
            <p:cNvSpPr/>
            <p:nvPr userDrawn="1"/>
          </p:nvSpPr>
          <p:spPr>
            <a:xfrm>
              <a:off x="8104706" y="2784392"/>
              <a:ext cx="1730485" cy="8147274"/>
            </a:xfrm>
            <a:prstGeom prst="roundRect">
              <a:avLst>
                <a:gd name="adj" fmla="val 50000"/>
              </a:avLst>
            </a:prstGeom>
            <a:gradFill flip="none" rotWithShape="1">
              <a:gsLst>
                <a:gs pos="0">
                  <a:schemeClr val="accent4">
                    <a:lumMod val="75000"/>
                    <a:alpha val="28000"/>
                  </a:schemeClr>
                </a:gs>
                <a:gs pos="100000">
                  <a:schemeClr val="accent4">
                    <a:lumMod val="75000"/>
                    <a:alpha val="29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 name="Rounded Rectangle 12"/>
            <p:cNvSpPr/>
            <p:nvPr userDrawn="1"/>
          </p:nvSpPr>
          <p:spPr>
            <a:xfrm rot="10800000">
              <a:off x="3035494" y="174470"/>
              <a:ext cx="1730485" cy="8148862"/>
            </a:xfrm>
            <a:prstGeom prst="roundRect">
              <a:avLst>
                <a:gd name="adj" fmla="val 50000"/>
              </a:avLst>
            </a:prstGeom>
            <a:gradFill flip="none" rotWithShape="1">
              <a:gsLst>
                <a:gs pos="0">
                  <a:srgbClr val="057550">
                    <a:alpha val="46000"/>
                  </a:srgbClr>
                </a:gs>
                <a:gs pos="100000">
                  <a:schemeClr val="accent1">
                    <a:shade val="100000"/>
                    <a:satMod val="115000"/>
                    <a:alpha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grpSp>
      <p:sp>
        <p:nvSpPr>
          <p:cNvPr id="14"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FFFFFF"/>
                </a:solidFill>
              </a:rPr>
              <a:t>Cisco Confidential</a:t>
            </a:r>
          </a:p>
        </p:txBody>
      </p:sp>
      <p:sp>
        <p:nvSpPr>
          <p:cNvPr id="15"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p>
        </p:txBody>
      </p:sp>
      <p:sp>
        <p:nvSpPr>
          <p:cNvPr id="16"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CD62F0AD-BF23-4E3F-B030-02FD2A9FDD81}" type="slidenum">
              <a:rPr lang="en-US" altLang="en-US" sz="600" smtClean="0">
                <a:solidFill>
                  <a:srgbClr val="FFFFFF"/>
                </a:solidFill>
              </a:rPr>
              <a:pPr algn="r" eaLnBrk="1" hangingPunct="1">
                <a:defRPr/>
              </a:pPr>
              <a:t>‹#›</a:t>
            </a:fld>
            <a:endParaRPr lang="en-US" altLang="en-US" sz="600" smtClean="0">
              <a:solidFill>
                <a:srgbClr val="FFFFFF"/>
              </a:solidFill>
            </a:endParaRPr>
          </a:p>
        </p:txBody>
      </p:sp>
      <p:grpSp>
        <p:nvGrpSpPr>
          <p:cNvPr id="17" name="Group 38"/>
          <p:cNvGrpSpPr/>
          <p:nvPr userDrawn="1"/>
        </p:nvGrpSpPr>
        <p:grpSpPr>
          <a:xfrm>
            <a:off x="341314" y="311151"/>
            <a:ext cx="829170" cy="438358"/>
            <a:chOff x="609600" y="528537"/>
            <a:chExt cx="1444734" cy="763789"/>
          </a:xfrm>
          <a:solidFill>
            <a:schemeClr val="bg1"/>
          </a:solidFill>
        </p:grpSpPr>
        <p:sp>
          <p:nvSpPr>
            <p:cNvPr id="18" name="Rectangle 17"/>
            <p:cNvSpPr>
              <a:spLocks noChangeArrowheads="1"/>
            </p:cNvSpPr>
            <p:nvPr/>
          </p:nvSpPr>
          <p:spPr bwMode="black">
            <a:xfrm>
              <a:off x="1016578" y="1035681"/>
              <a:ext cx="65914" cy="249730"/>
            </a:xfrm>
            <a:prstGeom prst="rect">
              <a:avLst/>
            </a:prstGeom>
            <a:grpFill/>
            <a:ln w="9525">
              <a:noFill/>
              <a:miter lim="800000"/>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19" name="Freeform 18"/>
            <p:cNvSpPr>
              <a:spLocks/>
            </p:cNvSpPr>
            <p:nvPr/>
          </p:nvSpPr>
          <p:spPr bwMode="black">
            <a:xfrm>
              <a:off x="1400563" y="1028765"/>
              <a:ext cx="190843" cy="263561"/>
            </a:xfrm>
            <a:custGeom>
              <a:avLst/>
              <a:gdLst/>
              <a:ahLst/>
              <a:cxnLst>
                <a:cxn ang="0">
                  <a:pos x="58" y="24"/>
                </a:cxn>
                <a:cxn ang="0">
                  <a:pos x="42" y="20"/>
                </a:cxn>
                <a:cxn ang="0">
                  <a:pos x="21" y="40"/>
                </a:cxn>
                <a:cxn ang="0">
                  <a:pos x="42" y="60"/>
                </a:cxn>
                <a:cxn ang="0">
                  <a:pos x="58" y="56"/>
                </a:cxn>
                <a:cxn ang="0">
                  <a:pos x="58" y="77"/>
                </a:cxn>
                <a:cxn ang="0">
                  <a:pos x="41" y="80"/>
                </a:cxn>
                <a:cxn ang="0">
                  <a:pos x="0" y="40"/>
                </a:cxn>
                <a:cxn ang="0">
                  <a:pos x="41" y="0"/>
                </a:cxn>
                <a:cxn ang="0">
                  <a:pos x="58" y="3"/>
                </a:cxn>
                <a:cxn ang="0">
                  <a:pos x="58" y="24"/>
                </a:cxn>
              </a:cxnLst>
              <a:rect l="0" t="0" r="r" b="b"/>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0" name="Freeform 19"/>
            <p:cNvSpPr>
              <a:spLocks/>
            </p:cNvSpPr>
            <p:nvPr/>
          </p:nvSpPr>
          <p:spPr bwMode="black">
            <a:xfrm>
              <a:off x="740661" y="1028765"/>
              <a:ext cx="190843" cy="263561"/>
            </a:xfrm>
            <a:custGeom>
              <a:avLst/>
              <a:gdLst/>
              <a:ahLst/>
              <a:cxnLst>
                <a:cxn ang="0">
                  <a:pos x="58" y="24"/>
                </a:cxn>
                <a:cxn ang="0">
                  <a:pos x="42" y="20"/>
                </a:cxn>
                <a:cxn ang="0">
                  <a:pos x="21" y="40"/>
                </a:cxn>
                <a:cxn ang="0">
                  <a:pos x="42" y="60"/>
                </a:cxn>
                <a:cxn ang="0">
                  <a:pos x="58" y="56"/>
                </a:cxn>
                <a:cxn ang="0">
                  <a:pos x="58" y="77"/>
                </a:cxn>
                <a:cxn ang="0">
                  <a:pos x="40" y="80"/>
                </a:cxn>
                <a:cxn ang="0">
                  <a:pos x="0" y="40"/>
                </a:cxn>
                <a:cxn ang="0">
                  <a:pos x="40" y="0"/>
                </a:cxn>
                <a:cxn ang="0">
                  <a:pos x="58" y="3"/>
                </a:cxn>
                <a:cxn ang="0">
                  <a:pos x="58" y="24"/>
                </a:cxn>
              </a:cxnLst>
              <a:rect l="0" t="0" r="r" b="b"/>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1" name="Freeform 20"/>
            <p:cNvSpPr>
              <a:spLocks noEditPoints="1"/>
            </p:cNvSpPr>
            <p:nvPr/>
          </p:nvSpPr>
          <p:spPr bwMode="black">
            <a:xfrm>
              <a:off x="1660385" y="1028765"/>
              <a:ext cx="262122" cy="263561"/>
            </a:xfrm>
            <a:custGeom>
              <a:avLst/>
              <a:gdLst/>
              <a:ahLst/>
              <a:cxnLst>
                <a:cxn ang="0">
                  <a:pos x="80" y="40"/>
                </a:cxn>
                <a:cxn ang="0">
                  <a:pos x="40" y="80"/>
                </a:cxn>
                <a:cxn ang="0">
                  <a:pos x="0" y="40"/>
                </a:cxn>
                <a:cxn ang="0">
                  <a:pos x="40" y="0"/>
                </a:cxn>
                <a:cxn ang="0">
                  <a:pos x="80" y="40"/>
                </a:cxn>
                <a:cxn ang="0">
                  <a:pos x="40" y="20"/>
                </a:cxn>
                <a:cxn ang="0">
                  <a:pos x="20" y="40"/>
                </a:cxn>
                <a:cxn ang="0">
                  <a:pos x="40" y="60"/>
                </a:cxn>
                <a:cxn ang="0">
                  <a:pos x="60" y="40"/>
                </a:cxn>
                <a:cxn ang="0">
                  <a:pos x="40" y="20"/>
                </a:cxn>
              </a:cxnLst>
              <a:rect l="0" t="0" r="r" b="b"/>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2" name="Freeform 21"/>
            <p:cNvSpPr>
              <a:spLocks/>
            </p:cNvSpPr>
            <p:nvPr/>
          </p:nvSpPr>
          <p:spPr bwMode="black">
            <a:xfrm>
              <a:off x="1167566" y="1028765"/>
              <a:ext cx="170916" cy="263561"/>
            </a:xfrm>
            <a:custGeom>
              <a:avLst/>
              <a:gdLst/>
              <a:ahLst/>
              <a:cxnLst>
                <a:cxn ang="0">
                  <a:pos x="47" y="19"/>
                </a:cxn>
                <a:cxn ang="0">
                  <a:pos x="32" y="17"/>
                </a:cxn>
                <a:cxn ang="0">
                  <a:pos x="20" y="23"/>
                </a:cxn>
                <a:cxn ang="0">
                  <a:pos x="29" y="30"/>
                </a:cxn>
                <a:cxn ang="0">
                  <a:pos x="34" y="32"/>
                </a:cxn>
                <a:cxn ang="0">
                  <a:pos x="52" y="54"/>
                </a:cxn>
                <a:cxn ang="0">
                  <a:pos x="21" y="80"/>
                </a:cxn>
                <a:cxn ang="0">
                  <a:pos x="0" y="77"/>
                </a:cxn>
                <a:cxn ang="0">
                  <a:pos x="0" y="60"/>
                </a:cxn>
                <a:cxn ang="0">
                  <a:pos x="18" y="63"/>
                </a:cxn>
                <a:cxn ang="0">
                  <a:pos x="32" y="56"/>
                </a:cxn>
                <a:cxn ang="0">
                  <a:pos x="23" y="48"/>
                </a:cxn>
                <a:cxn ang="0">
                  <a:pos x="19" y="47"/>
                </a:cxn>
                <a:cxn ang="0">
                  <a:pos x="0" y="24"/>
                </a:cxn>
                <a:cxn ang="0">
                  <a:pos x="28" y="0"/>
                </a:cxn>
                <a:cxn ang="0">
                  <a:pos x="47" y="3"/>
                </a:cxn>
                <a:cxn ang="0">
                  <a:pos x="47" y="19"/>
                </a:cxn>
              </a:cxnLst>
              <a:rect l="0" t="0" r="r" b="b"/>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3" name="Freeform 22"/>
            <p:cNvSpPr>
              <a:spLocks/>
            </p:cNvSpPr>
            <p:nvPr/>
          </p:nvSpPr>
          <p:spPr bwMode="black">
            <a:xfrm>
              <a:off x="609600" y="732931"/>
              <a:ext cx="62081" cy="128323"/>
            </a:xfrm>
            <a:custGeom>
              <a:avLst/>
              <a:gdLst/>
              <a:ahLst/>
              <a:cxnLst>
                <a:cxn ang="0">
                  <a:pos x="19" y="10"/>
                </a:cxn>
                <a:cxn ang="0">
                  <a:pos x="10" y="0"/>
                </a:cxn>
                <a:cxn ang="0">
                  <a:pos x="0" y="10"/>
                </a:cxn>
                <a:cxn ang="0">
                  <a:pos x="0" y="30"/>
                </a:cxn>
                <a:cxn ang="0">
                  <a:pos x="10" y="39"/>
                </a:cxn>
                <a:cxn ang="0">
                  <a:pos x="19" y="30"/>
                </a:cxn>
                <a:cxn ang="0">
                  <a:pos x="19" y="10"/>
                </a:cxn>
              </a:cxnLst>
              <a:rect l="0" t="0" r="r" b="b"/>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4" name="Freeform 23"/>
            <p:cNvSpPr>
              <a:spLocks/>
            </p:cNvSpPr>
            <p:nvPr/>
          </p:nvSpPr>
          <p:spPr bwMode="black">
            <a:xfrm>
              <a:off x="783581"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5" name="Freeform 24"/>
            <p:cNvSpPr>
              <a:spLocks/>
            </p:cNvSpPr>
            <p:nvPr/>
          </p:nvSpPr>
          <p:spPr bwMode="black">
            <a:xfrm>
              <a:off x="954497" y="528537"/>
              <a:ext cx="62081" cy="394958"/>
            </a:xfrm>
            <a:custGeom>
              <a:avLst/>
              <a:gdLst/>
              <a:ahLst/>
              <a:cxnLst>
                <a:cxn ang="0">
                  <a:pos x="19" y="9"/>
                </a:cxn>
                <a:cxn ang="0">
                  <a:pos x="10" y="0"/>
                </a:cxn>
                <a:cxn ang="0">
                  <a:pos x="0" y="9"/>
                </a:cxn>
                <a:cxn ang="0">
                  <a:pos x="0" y="111"/>
                </a:cxn>
                <a:cxn ang="0">
                  <a:pos x="10" y="120"/>
                </a:cxn>
                <a:cxn ang="0">
                  <a:pos x="19" y="111"/>
                </a:cxn>
                <a:cxn ang="0">
                  <a:pos x="19" y="9"/>
                </a:cxn>
              </a:cxnLst>
              <a:rect l="0" t="0" r="r" b="b"/>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6" name="Freeform 25"/>
            <p:cNvSpPr>
              <a:spLocks/>
            </p:cNvSpPr>
            <p:nvPr/>
          </p:nvSpPr>
          <p:spPr bwMode="black">
            <a:xfrm>
              <a:off x="1128478" y="646870"/>
              <a:ext cx="62081" cy="214384"/>
            </a:xfrm>
            <a:custGeom>
              <a:avLst/>
              <a:gdLst/>
              <a:ahLst/>
              <a:cxnLst>
                <a:cxn ang="0">
                  <a:pos x="19" y="9"/>
                </a:cxn>
                <a:cxn ang="0">
                  <a:pos x="9" y="0"/>
                </a:cxn>
                <a:cxn ang="0">
                  <a:pos x="0" y="9"/>
                </a:cxn>
                <a:cxn ang="0">
                  <a:pos x="0" y="56"/>
                </a:cxn>
                <a:cxn ang="0">
                  <a:pos x="9" y="65"/>
                </a:cxn>
                <a:cxn ang="0">
                  <a:pos x="19" y="56"/>
                </a:cxn>
                <a:cxn ang="0">
                  <a:pos x="19" y="9"/>
                </a:cxn>
              </a:cxnLst>
              <a:rect l="0" t="0" r="r" b="b"/>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7" name="Freeform 26"/>
            <p:cNvSpPr>
              <a:spLocks/>
            </p:cNvSpPr>
            <p:nvPr/>
          </p:nvSpPr>
          <p:spPr bwMode="black">
            <a:xfrm>
              <a:off x="1298627" y="732931"/>
              <a:ext cx="65914" cy="128323"/>
            </a:xfrm>
            <a:custGeom>
              <a:avLst/>
              <a:gdLst/>
              <a:ahLst/>
              <a:cxnLst>
                <a:cxn ang="0">
                  <a:pos x="20" y="10"/>
                </a:cxn>
                <a:cxn ang="0">
                  <a:pos x="10" y="0"/>
                </a:cxn>
                <a:cxn ang="0">
                  <a:pos x="0" y="10"/>
                </a:cxn>
                <a:cxn ang="0">
                  <a:pos x="0" y="30"/>
                </a:cxn>
                <a:cxn ang="0">
                  <a:pos x="10" y="39"/>
                </a:cxn>
                <a:cxn ang="0">
                  <a:pos x="20" y="30"/>
                </a:cxn>
                <a:cxn ang="0">
                  <a:pos x="20" y="10"/>
                </a:cxn>
              </a:cxnLst>
              <a:rect l="0" t="0" r="r" b="b"/>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8" name="Freeform 27"/>
            <p:cNvSpPr>
              <a:spLocks/>
            </p:cNvSpPr>
            <p:nvPr/>
          </p:nvSpPr>
          <p:spPr bwMode="black">
            <a:xfrm>
              <a:off x="1472608"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29" name="Freeform 28"/>
            <p:cNvSpPr>
              <a:spLocks/>
            </p:cNvSpPr>
            <p:nvPr/>
          </p:nvSpPr>
          <p:spPr bwMode="black">
            <a:xfrm>
              <a:off x="1646590" y="528537"/>
              <a:ext cx="62848" cy="394958"/>
            </a:xfrm>
            <a:custGeom>
              <a:avLst/>
              <a:gdLst/>
              <a:ahLst/>
              <a:cxnLst>
                <a:cxn ang="0">
                  <a:pos x="19" y="9"/>
                </a:cxn>
                <a:cxn ang="0">
                  <a:pos x="9" y="0"/>
                </a:cxn>
                <a:cxn ang="0">
                  <a:pos x="0" y="9"/>
                </a:cxn>
                <a:cxn ang="0">
                  <a:pos x="0" y="111"/>
                </a:cxn>
                <a:cxn ang="0">
                  <a:pos x="9" y="120"/>
                </a:cxn>
                <a:cxn ang="0">
                  <a:pos x="19" y="111"/>
                </a:cxn>
                <a:cxn ang="0">
                  <a:pos x="19" y="9"/>
                </a:cxn>
              </a:cxnLst>
              <a:rect l="0" t="0" r="r" b="b"/>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0" name="Freeform 29"/>
            <p:cNvSpPr>
              <a:spLocks/>
            </p:cNvSpPr>
            <p:nvPr/>
          </p:nvSpPr>
          <p:spPr bwMode="black">
            <a:xfrm>
              <a:off x="1817505" y="646870"/>
              <a:ext cx="62848" cy="214384"/>
            </a:xfrm>
            <a:custGeom>
              <a:avLst/>
              <a:gdLst/>
              <a:ahLst/>
              <a:cxnLst>
                <a:cxn ang="0">
                  <a:pos x="19" y="9"/>
                </a:cxn>
                <a:cxn ang="0">
                  <a:pos x="10" y="0"/>
                </a:cxn>
                <a:cxn ang="0">
                  <a:pos x="0" y="9"/>
                </a:cxn>
                <a:cxn ang="0">
                  <a:pos x="0" y="56"/>
                </a:cxn>
                <a:cxn ang="0">
                  <a:pos x="10" y="65"/>
                </a:cxn>
                <a:cxn ang="0">
                  <a:pos x="19" y="56"/>
                </a:cxn>
                <a:cxn ang="0">
                  <a:pos x="19" y="9"/>
                </a:cxn>
              </a:cxnLst>
              <a:rect l="0" t="0" r="r" b="b"/>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sp>
          <p:nvSpPr>
            <p:cNvPr id="31" name="Freeform 30"/>
            <p:cNvSpPr>
              <a:spLocks/>
            </p:cNvSpPr>
            <p:nvPr/>
          </p:nvSpPr>
          <p:spPr bwMode="black">
            <a:xfrm>
              <a:off x="1991486" y="732931"/>
              <a:ext cx="62848" cy="128323"/>
            </a:xfrm>
            <a:custGeom>
              <a:avLst/>
              <a:gdLst/>
              <a:ahLst/>
              <a:cxnLst>
                <a:cxn ang="0">
                  <a:pos x="19" y="10"/>
                </a:cxn>
                <a:cxn ang="0">
                  <a:pos x="9" y="0"/>
                </a:cxn>
                <a:cxn ang="0">
                  <a:pos x="0" y="10"/>
                </a:cxn>
                <a:cxn ang="0">
                  <a:pos x="0" y="30"/>
                </a:cxn>
                <a:cxn ang="0">
                  <a:pos x="9" y="39"/>
                </a:cxn>
                <a:cxn ang="0">
                  <a:pos x="19" y="30"/>
                </a:cxn>
                <a:cxn ang="0">
                  <a:pos x="19" y="10"/>
                </a:cxn>
              </a:cxnLst>
              <a:rect l="0" t="0" r="r" b="b"/>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grpFill/>
            <a:ln w="9525">
              <a:noFill/>
              <a:round/>
              <a:headEnd/>
              <a:tailEnd/>
            </a:ln>
          </p:spPr>
          <p:txBody>
            <a:bodyPr/>
            <a:lstStyle/>
            <a:p>
              <a:pPr fontAlgn="auto">
                <a:spcBef>
                  <a:spcPts val="0"/>
                </a:spcBef>
                <a:spcAft>
                  <a:spcPts val="0"/>
                </a:spcAft>
                <a:defRPr/>
              </a:pPr>
              <a:endParaRPr lang="en-US" dirty="0">
                <a:solidFill>
                  <a:srgbClr val="0096D6"/>
                </a:solidFill>
                <a:latin typeface="+mn-lt"/>
                <a:ea typeface="+mn-ea"/>
                <a:cs typeface="Arial" charset="0"/>
              </a:endParaRPr>
            </a:p>
          </p:txBody>
        </p:sp>
      </p:grpSp>
      <p:sp>
        <p:nvSpPr>
          <p:cNvPr id="2" name="Title 1"/>
          <p:cNvSpPr>
            <a:spLocks noGrp="1"/>
          </p:cNvSpPr>
          <p:nvPr>
            <p:ph type="ctrTitle"/>
          </p:nvPr>
        </p:nvSpPr>
        <p:spPr>
          <a:xfrm>
            <a:off x="221393" y="1236689"/>
            <a:ext cx="8112125" cy="2918779"/>
          </a:xfrm>
        </p:spPr>
        <p:txBody>
          <a:bodyPr/>
          <a:lstStyle>
            <a:lvl1pPr>
              <a:lnSpc>
                <a:spcPct val="90000"/>
              </a:lnSpc>
              <a:defRPr lang="en-US" sz="5400" b="0" kern="1200" spc="0" baseline="0" dirty="0">
                <a:solidFill>
                  <a:schemeClr val="bg1"/>
                </a:solidFill>
                <a:latin typeface="+mj-lt"/>
                <a:ea typeface="+mj-ea"/>
                <a:cs typeface="+mj-cs"/>
              </a:defRPr>
            </a:lvl1pPr>
          </a:lstStyle>
          <a:p>
            <a:r>
              <a:rPr lang="en-US" smtClean="0"/>
              <a:t>Click to edit Master title style</a:t>
            </a:r>
            <a:endParaRPr lang="en-US" dirty="0"/>
          </a:p>
        </p:txBody>
      </p:sp>
      <p:sp>
        <p:nvSpPr>
          <p:cNvPr id="3" name="Subtitle 2"/>
          <p:cNvSpPr>
            <a:spLocks noGrp="1"/>
          </p:cNvSpPr>
          <p:nvPr>
            <p:ph type="subTitle" idx="1"/>
          </p:nvPr>
        </p:nvSpPr>
        <p:spPr>
          <a:xfrm>
            <a:off x="236383" y="4464068"/>
            <a:ext cx="8112126" cy="384175"/>
          </a:xfrm>
        </p:spPr>
        <p:txBody>
          <a:bodyPr anchor="b">
            <a:noAutofit/>
          </a:bodyPr>
          <a:lstStyle>
            <a:lvl1pPr marL="0" indent="0" algn="l">
              <a:buNone/>
              <a:defRPr lang="en-US" sz="2000" b="0" kern="1200" dirty="0">
                <a:solidFill>
                  <a:schemeClr val="bg1"/>
                </a:solidFill>
                <a:latin typeface="+mj-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1" name="Text Placeholder 40"/>
          <p:cNvSpPr>
            <a:spLocks noGrp="1"/>
          </p:cNvSpPr>
          <p:nvPr>
            <p:ph type="body" sz="quarter" idx="10"/>
          </p:nvPr>
        </p:nvSpPr>
        <p:spPr>
          <a:xfrm>
            <a:off x="236383" y="4768852"/>
            <a:ext cx="8097838" cy="384175"/>
          </a:xfrm>
        </p:spPr>
        <p:txBody>
          <a:bodyPr/>
          <a:lstStyle>
            <a:lvl1pPr marL="0" indent="0">
              <a:buFontTx/>
              <a:buNone/>
              <a:defRPr lang="en-US" sz="1800" b="0" kern="1200" dirty="0">
                <a:solidFill>
                  <a:schemeClr val="bg1"/>
                </a:solidFill>
                <a:latin typeface="+mj-lt"/>
                <a:ea typeface="+mn-ea"/>
                <a:cs typeface="+mn-cs"/>
              </a:defRPr>
            </a:lvl1pPr>
            <a:lvl2pPr marL="0" indent="0">
              <a:buFontTx/>
              <a:buNone/>
              <a:defRPr lang="en-US" sz="2000" kern="1200" dirty="0" smtClean="0">
                <a:solidFill>
                  <a:schemeClr val="bg1"/>
                </a:solidFill>
                <a:latin typeface="+mj-lt"/>
                <a:ea typeface="+mn-ea"/>
                <a:cs typeface="+mn-cs"/>
              </a:defRPr>
            </a:lvl2pPr>
            <a:lvl3pPr marL="0" indent="0">
              <a:buFontTx/>
              <a:buNone/>
              <a:defRPr lang="en-US" sz="2000" kern="1200" dirty="0" smtClean="0">
                <a:solidFill>
                  <a:schemeClr val="bg1"/>
                </a:solidFill>
                <a:latin typeface="+mj-lt"/>
                <a:ea typeface="+mn-ea"/>
                <a:cs typeface="+mn-cs"/>
              </a:defRPr>
            </a:lvl3pPr>
            <a:lvl4pPr marL="0" indent="0">
              <a:buFontTx/>
              <a:buNone/>
              <a:defRPr lang="en-US" sz="2000" kern="1200" dirty="0" smtClean="0">
                <a:solidFill>
                  <a:schemeClr val="bg1"/>
                </a:solidFill>
                <a:latin typeface="+mj-lt"/>
                <a:ea typeface="+mn-ea"/>
                <a:cs typeface="+mn-cs"/>
              </a:defRPr>
            </a:lvl4pPr>
            <a:lvl5pPr marL="0" indent="0">
              <a:buFontTx/>
              <a:buNone/>
              <a:defRPr lang="en-US" sz="2000" kern="1200" dirty="0" smtClean="0">
                <a:solidFill>
                  <a:schemeClr val="bg1"/>
                </a:solidFill>
                <a:latin typeface="+mj-lt"/>
                <a:ea typeface="+mn-ea"/>
                <a:cs typeface="+mn-cs"/>
              </a:defRPr>
            </a:lvl5pPr>
          </a:lstStyle>
          <a:p>
            <a:pPr lvl="0"/>
            <a:r>
              <a:rPr lang="en-US" smtClean="0"/>
              <a:t>Click to edit Master text styles</a:t>
            </a:r>
          </a:p>
        </p:txBody>
      </p:sp>
      <p:sp>
        <p:nvSpPr>
          <p:cNvPr id="44" name="Text Placeholder 43"/>
          <p:cNvSpPr>
            <a:spLocks noGrp="1"/>
          </p:cNvSpPr>
          <p:nvPr>
            <p:ph type="body" sz="quarter" idx="11"/>
          </p:nvPr>
        </p:nvSpPr>
        <p:spPr>
          <a:xfrm>
            <a:off x="236538" y="5232770"/>
            <a:ext cx="8112125" cy="384175"/>
          </a:xfrm>
        </p:spPr>
        <p:txBody>
          <a:bodyPr/>
          <a:lstStyle>
            <a:lvl1pPr marL="0" indent="0">
              <a:buFontTx/>
              <a:buNone/>
              <a:defRPr lang="en-US" sz="1400" b="0" kern="1200" dirty="0">
                <a:solidFill>
                  <a:schemeClr val="bg1"/>
                </a:solidFill>
                <a:latin typeface="+mj-lt"/>
                <a:ea typeface="+mn-ea"/>
                <a:cs typeface="+mn-cs"/>
              </a:defRPr>
            </a:lvl1pPr>
            <a:lvl2pPr>
              <a:defRPr lang="en-US" sz="2000" kern="1200" dirty="0" smtClean="0">
                <a:solidFill>
                  <a:schemeClr val="bg1"/>
                </a:solidFill>
                <a:latin typeface="+mj-lt"/>
                <a:ea typeface="+mn-ea"/>
                <a:cs typeface="+mn-cs"/>
              </a:defRPr>
            </a:lvl2pPr>
            <a:lvl3pPr>
              <a:defRPr lang="en-US" sz="2000" kern="1200" dirty="0" smtClean="0">
                <a:solidFill>
                  <a:schemeClr val="bg1"/>
                </a:solidFill>
                <a:latin typeface="+mj-lt"/>
                <a:ea typeface="+mn-ea"/>
                <a:cs typeface="+mn-cs"/>
              </a:defRPr>
            </a:lvl3pPr>
            <a:lvl4pPr>
              <a:defRPr lang="en-US" sz="2000" kern="1200" dirty="0" smtClean="0">
                <a:solidFill>
                  <a:schemeClr val="bg1"/>
                </a:solidFill>
                <a:latin typeface="+mj-lt"/>
                <a:ea typeface="+mn-ea"/>
                <a:cs typeface="+mn-cs"/>
              </a:defRPr>
            </a:lvl4pPr>
            <a:lvl5pPr>
              <a:defRPr lang="en-US" sz="2000" kern="1200" dirty="0" smtClean="0">
                <a:solidFill>
                  <a:schemeClr val="bg1"/>
                </a:solidFill>
                <a:latin typeface="+mj-lt"/>
                <a:ea typeface="+mn-ea"/>
                <a:cs typeface="+mn-cs"/>
              </a:defRPr>
            </a:lvl5pPr>
          </a:lstStyle>
          <a:p>
            <a:pPr lvl="0"/>
            <a:r>
              <a:rPr lang="en-US" smtClean="0"/>
              <a:t>Click to edit Master text styles</a:t>
            </a:r>
          </a:p>
        </p:txBody>
      </p:sp>
    </p:spTree>
    <p:extLst>
      <p:ext uri="{BB962C8B-B14F-4D97-AF65-F5344CB8AC3E}">
        <p14:creationId xmlns:p14="http://schemas.microsoft.com/office/powerpoint/2010/main" val="3366369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33575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2" name="Title 1"/>
          <p:cNvSpPr>
            <a:spLocks noGrp="1"/>
          </p:cNvSpPr>
          <p:nvPr>
            <p:ph type="ctrTitle"/>
          </p:nvPr>
        </p:nvSpPr>
        <p:spPr>
          <a:xfrm>
            <a:off x="221393" y="399143"/>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15331984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grpId="0" nodeType="withEffect">
                                  <p:stCondLst>
                                    <p:cond delay="0"/>
                                  </p:stCondLst>
                                  <p:childTnLst>
                                    <p:animMotion origin="layout" path="M -1.94444E-6 4.81481E-6 L -1.94444E-6 -0.48102 " pathEditMode="relative" rAng="0" ptsTypes="AA">
                                      <p:cBhvr>
                                        <p:cTn id="6" dur="1600" fill="hold"/>
                                        <p:tgtEl>
                                          <p:spTgt spid="4"/>
                                        </p:tgtEl>
                                        <p:attrNameLst>
                                          <p:attrName>ppt_x</p:attrName>
                                          <p:attrName>ppt_y</p:attrName>
                                        </p:attrNameLst>
                                      </p:cBhvr>
                                      <p:rCtr x="0" y="-21474836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Segue">
    <p:spTree>
      <p:nvGrpSpPr>
        <p:cNvPr id="1" name=""/>
        <p:cNvGrpSpPr/>
        <p:nvPr/>
      </p:nvGrpSpPr>
      <p:grpSpPr>
        <a:xfrm>
          <a:off x="0" y="0"/>
          <a:ext cx="0" cy="0"/>
          <a:chOff x="0" y="0"/>
          <a:chExt cx="0" cy="0"/>
        </a:xfrm>
      </p:grpSpPr>
      <p:pic>
        <p:nvPicPr>
          <p:cNvPr id="3" name="Picture 7" descr="C:\Documents and Settings\contractor\Desktop\Pattern_Half_P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75" y="3101975"/>
            <a:ext cx="8477250"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a:off x="217488" y="3021013"/>
            <a:ext cx="8694737" cy="1757362"/>
          </a:xfrm>
          <a:prstGeom prst="rect">
            <a:avLst/>
          </a:prstGeom>
          <a:solidFill>
            <a:srgbClr val="0825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5" name="Rectangle 3"/>
          <p:cNvSpPr>
            <a:spLocks noChangeArrowheads="1"/>
          </p:cNvSpPr>
          <p:nvPr/>
        </p:nvSpPr>
        <p:spPr bwMode="white">
          <a:xfrm>
            <a:off x="0" y="0"/>
            <a:ext cx="9144000" cy="177800"/>
          </a:xfrm>
          <a:prstGeom prst="rect">
            <a:avLst/>
          </a:prstGeom>
          <a:solidFill>
            <a:schemeClr val="bg2"/>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6" name="Rectangle 3"/>
          <p:cNvSpPr>
            <a:spLocks noChangeArrowheads="1"/>
          </p:cNvSpPr>
          <p:nvPr/>
        </p:nvSpPr>
        <p:spPr bwMode="hidden">
          <a:xfrm>
            <a:off x="0" y="0"/>
            <a:ext cx="9144000" cy="177800"/>
          </a:xfrm>
          <a:prstGeom prst="rect">
            <a:avLst/>
          </a:prstGeom>
          <a:solidFill>
            <a:srgbClr val="08252E"/>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endParaRPr lang="en-US" altLang="en-US" smtClean="0">
              <a:solidFill>
                <a:srgbClr val="0096D6"/>
              </a:solidFill>
            </a:endParaRP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8" name="Rectangle 4"/>
          <p:cNvSpPr>
            <a:spLocks noChangeArrowheads="1"/>
          </p:cNvSpPr>
          <p:nvPr userDrawn="1"/>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smtClean="0">
                <a:solidFill>
                  <a:srgbClr val="C0C0C0"/>
                </a:solidFill>
              </a:rPr>
              <a:t>.</a:t>
            </a:r>
          </a:p>
        </p:txBody>
      </p:sp>
      <p:sp>
        <p:nvSpPr>
          <p:cNvPr id="9" name="Rectangle 7"/>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6A2E0FCF-132C-43D0-B6E3-BA90520DFD06}" type="slidenum">
              <a:rPr lang="en-US" altLang="en-US" sz="600" smtClean="0">
                <a:solidFill>
                  <a:srgbClr val="C0C0C0"/>
                </a:solidFill>
              </a:rPr>
              <a:pPr algn="r" eaLnBrk="1" hangingPunct="1">
                <a:defRPr/>
              </a:pPr>
              <a:t>‹#›</a:t>
            </a:fld>
            <a:endParaRPr lang="en-US" altLang="en-US" sz="600" smtClean="0">
              <a:solidFill>
                <a:srgbClr val="C0C0C0"/>
              </a:solidFill>
            </a:endParaRPr>
          </a:p>
        </p:txBody>
      </p:sp>
      <p:sp>
        <p:nvSpPr>
          <p:cNvPr id="2" name="Title 1"/>
          <p:cNvSpPr>
            <a:spLocks noGrp="1"/>
          </p:cNvSpPr>
          <p:nvPr>
            <p:ph type="ctrTitle"/>
          </p:nvPr>
        </p:nvSpPr>
        <p:spPr>
          <a:xfrm>
            <a:off x="221393" y="1967967"/>
            <a:ext cx="8112125" cy="2407042"/>
          </a:xfrm>
        </p:spPr>
        <p:txBody>
          <a:bodyPr/>
          <a:lstStyle>
            <a:lvl1pPr algn="l" defTabSz="914400" rtl="0" eaLnBrk="1" latinLnBrk="0" hangingPunct="1">
              <a:lnSpc>
                <a:spcPct val="80000"/>
              </a:lnSpc>
              <a:spcBef>
                <a:spcPct val="0"/>
              </a:spcBef>
              <a:buNone/>
              <a:defRPr lang="en-US" sz="54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Tree>
    <p:extLst>
      <p:ext uri="{BB962C8B-B14F-4D97-AF65-F5344CB8AC3E}">
        <p14:creationId xmlns:p14="http://schemas.microsoft.com/office/powerpoint/2010/main" val="3626834145"/>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ulle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239713" y="1344168"/>
            <a:ext cx="8578850" cy="4965192"/>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9783731"/>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229702" y="432215"/>
            <a:ext cx="8588861" cy="838200"/>
          </a:xfrm>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239713"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4706781" y="1339745"/>
            <a:ext cx="4122425" cy="4965700"/>
          </a:xfrm>
        </p:spPr>
        <p:txBody>
          <a:bodyPr>
            <a:noAutofit/>
          </a:bodyPr>
          <a:lstStyle>
            <a:lvl1pPr>
              <a:lnSpc>
                <a:spcPct val="95000"/>
              </a:lnSpc>
              <a:spcBef>
                <a:spcPts val="1480"/>
              </a:spcBef>
              <a:defRPr sz="1800">
                <a:solidFill>
                  <a:schemeClr val="bg1"/>
                </a:solidFill>
                <a:latin typeface="+mj-lt"/>
              </a:defRPr>
            </a:lvl1pPr>
            <a:lvl2pPr>
              <a:lnSpc>
                <a:spcPct val="95000"/>
              </a:lnSpc>
              <a:spcBef>
                <a:spcPts val="600"/>
              </a:spcBef>
              <a:defRPr sz="1400">
                <a:solidFill>
                  <a:schemeClr val="bg1"/>
                </a:solidFill>
                <a:latin typeface="+mj-lt"/>
              </a:defRPr>
            </a:lvl2pPr>
            <a:lvl3pPr>
              <a:defRPr sz="1200">
                <a:solidFill>
                  <a:schemeClr val="bg1"/>
                </a:solidFill>
                <a:latin typeface="+mj-lt"/>
              </a:defRPr>
            </a:lvl3pPr>
            <a:lvl4pPr>
              <a:defRPr sz="1100">
                <a:solidFill>
                  <a:schemeClr val="bg1"/>
                </a:solidFill>
                <a:latin typeface="+mj-lt"/>
              </a:defRPr>
            </a:lvl4pPr>
            <a:lvl5pPr>
              <a:defRPr sz="1100">
                <a:solidFill>
                  <a:schemeClr val="bg1"/>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1593439"/>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with pull quote">
    <p:spTree>
      <p:nvGrpSpPr>
        <p:cNvPr id="1" name=""/>
        <p:cNvGrpSpPr/>
        <p:nvPr/>
      </p:nvGrpSpPr>
      <p:grpSpPr>
        <a:xfrm>
          <a:off x="0" y="0"/>
          <a:ext cx="0" cy="0"/>
          <a:chOff x="0" y="0"/>
          <a:chExt cx="0" cy="0"/>
        </a:xfrm>
      </p:grpSpPr>
      <p:sp>
        <p:nvSpPr>
          <p:cNvPr id="6" name="Rectangle 4"/>
          <p:cNvSpPr>
            <a:spLocks noChangeArrowheads="1"/>
          </p:cNvSpPr>
          <p:nvPr userDrawn="1"/>
        </p:nvSpPr>
        <p:spPr bwMode="ltGray">
          <a:xfrm>
            <a:off x="250825" y="6586538"/>
            <a:ext cx="25685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smtClean="0">
                <a:solidFill>
                  <a:srgbClr val="C0C0C0"/>
                </a:solidFill>
              </a:rPr>
              <a:t>© 2012 Cisco and/or its affiliates. All rights reserved.</a:t>
            </a:r>
          </a:p>
        </p:txBody>
      </p:sp>
      <p:sp>
        <p:nvSpPr>
          <p:cNvPr id="7" name="Rectangle 5"/>
          <p:cNvSpPr>
            <a:spLocks noChangeArrowheads="1"/>
          </p:cNvSpPr>
          <p:nvPr userDrawn="1"/>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8" name="Rectangle 12"/>
          <p:cNvSpPr>
            <a:spLocks noChangeArrowheads="1"/>
          </p:cNvSpPr>
          <p:nvPr userDrawn="1"/>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0E3A7EED-5983-4571-ADE3-FBD418E25E17}" type="slidenum">
              <a:rPr lang="en-US" altLang="en-US" sz="600" smtClean="0">
                <a:solidFill>
                  <a:srgbClr val="C0C0C0"/>
                </a:solidFill>
              </a:rPr>
              <a:pPr algn="r" eaLnBrk="1" hangingPunct="1">
                <a:defRPr/>
              </a:pPr>
              <a:t>‹#›</a:t>
            </a:fld>
            <a:endParaRPr lang="en-US" altLang="en-US" sz="600" smtClean="0">
              <a:solidFill>
                <a:srgbClr val="C0C0C0"/>
              </a:solidFill>
            </a:endParaRPr>
          </a:p>
        </p:txBody>
      </p:sp>
      <p:sp>
        <p:nvSpPr>
          <p:cNvPr id="4" name="Text Placeholder 3"/>
          <p:cNvSpPr>
            <a:spLocks noGrp="1"/>
          </p:cNvSpPr>
          <p:nvPr>
            <p:ph type="body" sz="quarter" idx="10"/>
          </p:nvPr>
        </p:nvSpPr>
        <p:spPr>
          <a:xfrm>
            <a:off x="239713" y="1339745"/>
            <a:ext cx="4103687" cy="4965700"/>
          </a:xfrm>
        </p:spPr>
        <p:txBody>
          <a:bodyPr/>
          <a:lstStyle>
            <a:lvl1pPr>
              <a:lnSpc>
                <a:spcPct val="95000"/>
              </a:lnSpc>
              <a:spcBef>
                <a:spcPts val="1480"/>
              </a:spcBef>
              <a:defRPr sz="2200">
                <a:solidFill>
                  <a:schemeClr val="bg1"/>
                </a:solidFill>
                <a:latin typeface="+mj-lt"/>
              </a:defRPr>
            </a:lvl1pPr>
            <a:lvl2pPr>
              <a:lnSpc>
                <a:spcPct val="95000"/>
              </a:lnSpc>
              <a:spcBef>
                <a:spcPts val="600"/>
              </a:spcBef>
              <a:defRPr>
                <a:solidFill>
                  <a:schemeClr val="bg1"/>
                </a:solidFill>
                <a:latin typeface="+mj-lt"/>
              </a:defRPr>
            </a:lvl2pPr>
            <a:lvl3pPr>
              <a:defRPr>
                <a:solidFill>
                  <a:schemeClr val="bg1"/>
                </a:solidFill>
                <a:latin typeface="+mj-lt"/>
              </a:defRPr>
            </a:lvl3pPr>
            <a:lvl4pPr>
              <a:defRPr>
                <a:solidFill>
                  <a:schemeClr val="bg1"/>
                </a:solidFill>
                <a:latin typeface="+mj-lt"/>
              </a:defRPr>
            </a:lvl4pPr>
            <a:lvl5pPr>
              <a:defRPr>
                <a:solidFill>
                  <a:schemeClr val="bg1"/>
                </a:solidFill>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11"/>
          <p:cNvSpPr>
            <a:spLocks noGrp="1"/>
          </p:cNvSpPr>
          <p:nvPr>
            <p:ph type="body" sz="quarter" idx="11"/>
          </p:nvPr>
        </p:nvSpPr>
        <p:spPr>
          <a:xfrm>
            <a:off x="5221224" y="1747683"/>
            <a:ext cx="3236976" cy="646331"/>
          </a:xfrm>
        </p:spPr>
        <p:txBody>
          <a:bodyPr>
            <a:noAutofit/>
          </a:bodyPr>
          <a:lstStyle>
            <a:lvl1pPr marL="114300" indent="-114300" algn="l" defTabSz="914400" rtl="0" eaLnBrk="1" latinLnBrk="0" hangingPunct="1">
              <a:lnSpc>
                <a:spcPct val="80000"/>
              </a:lnSpc>
              <a:spcBef>
                <a:spcPct val="0"/>
              </a:spcBef>
              <a:buNone/>
              <a:defRPr lang="en-US" sz="2000" b="0" kern="1200" spc="0" baseline="0" dirty="0" smtClean="0">
                <a:gradFill>
                  <a:gsLst>
                    <a:gs pos="0">
                      <a:srgbClr val="00B2F0"/>
                    </a:gs>
                    <a:gs pos="44000">
                      <a:srgbClr val="40FFFE"/>
                    </a:gs>
                    <a:gs pos="100000">
                      <a:srgbClr val="96CA4B"/>
                    </a:gs>
                  </a:gsLst>
                  <a:lin ang="4800000" scaled="0"/>
                </a:gradFill>
                <a:latin typeface="+mj-lt"/>
                <a:ea typeface="+mj-ea"/>
                <a:cs typeface="+mj-cs"/>
              </a:defRPr>
            </a:lvl1pPr>
            <a:lvl2pPr marL="114300" indent="-114300" algn="l" defTabSz="914400" rtl="0" eaLnBrk="1" latinLnBrk="0" hangingPunct="1">
              <a:defRPr lang="en-US" sz="2000" kern="1200" dirty="0" smtClean="0">
                <a:solidFill>
                  <a:schemeClr val="accent2"/>
                </a:solidFill>
                <a:latin typeface="Ciscolight" pitchFamily="2" charset="0"/>
                <a:ea typeface="+mn-ea"/>
                <a:cs typeface="+mn-cs"/>
              </a:defRPr>
            </a:lvl2pPr>
            <a:lvl3pPr marL="114300" indent="-114300" algn="l" defTabSz="914400" rtl="0" eaLnBrk="1" latinLnBrk="0" hangingPunct="1">
              <a:defRPr lang="en-US" sz="2000" kern="1200" dirty="0" smtClean="0">
                <a:solidFill>
                  <a:schemeClr val="accent2"/>
                </a:solidFill>
                <a:latin typeface="Ciscolight" pitchFamily="2" charset="0"/>
                <a:ea typeface="+mn-ea"/>
                <a:cs typeface="+mn-cs"/>
              </a:defRPr>
            </a:lvl3pPr>
            <a:lvl4pPr marL="114300" indent="-114300" algn="l" defTabSz="914400" rtl="0" eaLnBrk="1" latinLnBrk="0" hangingPunct="1">
              <a:defRPr lang="en-US" sz="2000" kern="1200" dirty="0" smtClean="0">
                <a:solidFill>
                  <a:schemeClr val="accent2"/>
                </a:solidFill>
                <a:latin typeface="Ciscolight" pitchFamily="2" charset="0"/>
                <a:ea typeface="+mn-ea"/>
                <a:cs typeface="+mn-cs"/>
              </a:defRPr>
            </a:lvl4pPr>
            <a:lvl5pPr marL="114300" indent="-114300" algn="l" defTabSz="914400" rtl="0" eaLnBrk="1" latinLnBrk="0" hangingPunct="1">
              <a:defRPr lang="en-US" sz="2000" kern="1200" dirty="0" smtClean="0">
                <a:solidFill>
                  <a:schemeClr val="accent2"/>
                </a:solidFill>
                <a:latin typeface="Ciscolight" pitchFamily="2" charset="0"/>
                <a:ea typeface="+mn-ea"/>
                <a:cs typeface="+mn-cs"/>
              </a:defRPr>
            </a:lvl5pPr>
          </a:lstStyle>
          <a:p>
            <a:pPr lvl="0"/>
            <a:r>
              <a:rPr lang="en-US" smtClean="0"/>
              <a:t>Click to edit Master text styles</a:t>
            </a:r>
          </a:p>
        </p:txBody>
      </p:sp>
      <p:sp>
        <p:nvSpPr>
          <p:cNvPr id="16" name="Title 15"/>
          <p:cNvSpPr>
            <a:spLocks noGrp="1"/>
          </p:cNvSpPr>
          <p:nvPr>
            <p:ph type="title"/>
          </p:nvPr>
        </p:nvSpPr>
        <p:spPr/>
        <p:txBody>
          <a:bodyPr/>
          <a:lstStyle>
            <a:lvl1pPr algn="l" defTabSz="914400" rtl="0" eaLnBrk="1" latinLnBrk="0" hangingPunct="1">
              <a:lnSpc>
                <a:spcPct val="80000"/>
              </a:lnSpc>
              <a:spcBef>
                <a:spcPct val="0"/>
              </a:spcBef>
              <a:buNone/>
              <a:defRPr lang="en-US" sz="3600" b="0" kern="1200" spc="0" baseline="0" dirty="0">
                <a:gradFill>
                  <a:gsLst>
                    <a:gs pos="0">
                      <a:srgbClr val="00B2F0"/>
                    </a:gs>
                    <a:gs pos="44000">
                      <a:srgbClr val="40FFFE"/>
                    </a:gs>
                    <a:gs pos="100000">
                      <a:srgbClr val="96CA4B"/>
                    </a:gs>
                  </a:gsLst>
                  <a:lin ang="4800000" scaled="0"/>
                </a:gradFill>
                <a:latin typeface="+mj-lt"/>
                <a:ea typeface="+mj-ea"/>
                <a:cs typeface="+mj-cs"/>
              </a:defRPr>
            </a:lvl1pPr>
          </a:lstStyle>
          <a:p>
            <a:r>
              <a:rPr lang="en-US" smtClean="0"/>
              <a:t>Click to edit Master title style</a:t>
            </a:r>
            <a:endParaRPr lang="en-US" dirty="0"/>
          </a:p>
        </p:txBody>
      </p:sp>
      <p:sp>
        <p:nvSpPr>
          <p:cNvPr id="20" name="Text Placeholder 19"/>
          <p:cNvSpPr>
            <a:spLocks noGrp="1"/>
          </p:cNvSpPr>
          <p:nvPr>
            <p:ph type="body" sz="quarter" idx="14"/>
          </p:nvPr>
        </p:nvSpPr>
        <p:spPr>
          <a:xfrm>
            <a:off x="5334000" y="4876800"/>
            <a:ext cx="3200400" cy="457200"/>
          </a:xfrm>
        </p:spPr>
        <p:txBody>
          <a:bodyPr>
            <a:noAutofit/>
          </a:bodyPr>
          <a:lstStyle>
            <a:lvl1pPr marL="0" indent="0">
              <a:buFontTx/>
              <a:buNone/>
              <a:defRPr sz="1600">
                <a:solidFill>
                  <a:schemeClr val="bg2">
                    <a:lumMod val="8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484800945"/>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8252E"/>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0188" y="431800"/>
            <a:ext cx="8588375" cy="838200"/>
          </a:xfrm>
          <a:prstGeom prst="rect">
            <a:avLst/>
          </a:prstGeom>
        </p:spPr>
        <p:txBody>
          <a:bodyPr vert="horz" lIns="82296" tIns="45720" rIns="82296" bIns="45720" rtlCol="0" anchor="b" anchorCtr="0">
            <a:noAutofit/>
          </a:bodyPr>
          <a:lstStyle/>
          <a:p>
            <a:r>
              <a:rPr lang="en-US" dirty="0" smtClean="0"/>
              <a:t>Slide Title Goes Here</a:t>
            </a:r>
            <a:endParaRPr lang="en-US" dirty="0"/>
          </a:p>
        </p:txBody>
      </p:sp>
      <p:sp>
        <p:nvSpPr>
          <p:cNvPr id="1027" name="Text Placeholder 2"/>
          <p:cNvSpPr>
            <a:spLocks noGrp="1"/>
          </p:cNvSpPr>
          <p:nvPr>
            <p:ph type="body" idx="1"/>
          </p:nvPr>
        </p:nvSpPr>
        <p:spPr bwMode="auto">
          <a:xfrm>
            <a:off x="230188" y="1339850"/>
            <a:ext cx="85502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ChangeArrowheads="1"/>
          </p:cNvSpPr>
          <p:nvPr/>
        </p:nvSpPr>
        <p:spPr bwMode="ltGray">
          <a:xfrm>
            <a:off x="250825" y="6586538"/>
            <a:ext cx="3421063"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eaLnBrk="1" hangingPunct="1">
              <a:defRPr/>
            </a:pPr>
            <a:r>
              <a:rPr lang="en-US" altLang="en-US" sz="600" dirty="0" smtClean="0">
                <a:solidFill>
                  <a:srgbClr val="FFFFFF"/>
                </a:solidFill>
              </a:rPr>
              <a:t>© 2014 Cisco System Inc. All rights reserved</a:t>
            </a:r>
            <a:endParaRPr lang="en-US" altLang="en-US" sz="600" dirty="0" smtClean="0">
              <a:solidFill>
                <a:srgbClr val="C0C0C0"/>
              </a:solidFill>
            </a:endParaRPr>
          </a:p>
        </p:txBody>
      </p:sp>
      <p:sp>
        <p:nvSpPr>
          <p:cNvPr id="1029" name="Rectangle 5"/>
          <p:cNvSpPr>
            <a:spLocks noChangeArrowheads="1"/>
          </p:cNvSpPr>
          <p:nvPr/>
        </p:nvSpPr>
        <p:spPr bwMode="ltGray">
          <a:xfrm>
            <a:off x="7764463" y="6584950"/>
            <a:ext cx="811212"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r>
              <a:rPr lang="en-US" altLang="en-US" sz="600" smtClean="0">
                <a:solidFill>
                  <a:srgbClr val="C0C0C0"/>
                </a:solidFill>
              </a:rPr>
              <a:t>Cisco Confidential</a:t>
            </a:r>
          </a:p>
        </p:txBody>
      </p:sp>
      <p:sp>
        <p:nvSpPr>
          <p:cNvPr id="1030" name="Rectangle 7"/>
          <p:cNvSpPr>
            <a:spLocks noChangeArrowheads="1"/>
          </p:cNvSpPr>
          <p:nvPr/>
        </p:nvSpPr>
        <p:spPr bwMode="ltGray">
          <a:xfrm>
            <a:off x="8640763" y="6580188"/>
            <a:ext cx="26035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124" tIns="41061" rIns="82124" bIns="41061" anchor="b">
            <a:spAutoFit/>
          </a:bodyPr>
          <a:lstStyle>
            <a:lvl1pPr defTabSz="814388" eaLnBrk="0" hangingPunct="0">
              <a:defRPr>
                <a:solidFill>
                  <a:schemeClr val="tx1"/>
                </a:solidFill>
                <a:latin typeface="Arial" charset="0"/>
                <a:ea typeface="MS PGothic" pitchFamily="34" charset="-128"/>
              </a:defRPr>
            </a:lvl1pPr>
            <a:lvl2pPr marL="742950" indent="-285750" defTabSz="814388" eaLnBrk="0" hangingPunct="0">
              <a:defRPr>
                <a:solidFill>
                  <a:schemeClr val="tx1"/>
                </a:solidFill>
                <a:latin typeface="Arial" charset="0"/>
                <a:ea typeface="MS PGothic" pitchFamily="34" charset="-128"/>
              </a:defRPr>
            </a:lvl2pPr>
            <a:lvl3pPr marL="1143000" indent="-228600" defTabSz="814388" eaLnBrk="0" hangingPunct="0">
              <a:defRPr>
                <a:solidFill>
                  <a:schemeClr val="tx1"/>
                </a:solidFill>
                <a:latin typeface="Arial" charset="0"/>
                <a:ea typeface="MS PGothic" pitchFamily="34" charset="-128"/>
              </a:defRPr>
            </a:lvl3pPr>
            <a:lvl4pPr marL="1600200" indent="-228600" defTabSz="814388" eaLnBrk="0" hangingPunct="0">
              <a:defRPr>
                <a:solidFill>
                  <a:schemeClr val="tx1"/>
                </a:solidFill>
                <a:latin typeface="Arial" charset="0"/>
                <a:ea typeface="MS PGothic" pitchFamily="34" charset="-128"/>
              </a:defRPr>
            </a:lvl4pPr>
            <a:lvl5pPr marL="2057400" indent="-228600" defTabSz="814388" eaLnBrk="0" hangingPunct="0">
              <a:defRPr>
                <a:solidFill>
                  <a:schemeClr val="tx1"/>
                </a:solidFill>
                <a:latin typeface="Arial" charset="0"/>
                <a:ea typeface="MS PGothic" pitchFamily="34" charset="-128"/>
              </a:defRPr>
            </a:lvl5pPr>
            <a:lvl6pPr marL="2514600" indent="-228600" defTabSz="814388"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814388"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814388"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814388" eaLnBrk="0" fontAlgn="base" hangingPunct="0">
              <a:spcBef>
                <a:spcPct val="0"/>
              </a:spcBef>
              <a:spcAft>
                <a:spcPct val="0"/>
              </a:spcAft>
              <a:defRPr>
                <a:solidFill>
                  <a:schemeClr val="tx1"/>
                </a:solidFill>
                <a:latin typeface="Arial" charset="0"/>
                <a:ea typeface="MS PGothic" pitchFamily="34" charset="-128"/>
              </a:defRPr>
            </a:lvl9pPr>
          </a:lstStyle>
          <a:p>
            <a:pPr algn="r" eaLnBrk="1" hangingPunct="1">
              <a:defRPr/>
            </a:pPr>
            <a:fld id="{E6E8C881-3938-4EAD-8E3A-C68907EC7537}" type="slidenum">
              <a:rPr lang="en-US" altLang="en-US" sz="600" smtClean="0">
                <a:solidFill>
                  <a:srgbClr val="C0C0C0"/>
                </a:solidFill>
              </a:rPr>
              <a:pPr algn="r" eaLnBrk="1" hangingPunct="1">
                <a:defRPr/>
              </a:pPr>
              <a:t>‹#›</a:t>
            </a:fld>
            <a:endParaRPr lang="en-US" altLang="en-US" sz="600" smtClean="0">
              <a:solidFill>
                <a:srgbClr val="C0C0C0"/>
              </a:solidFill>
            </a:endParaRPr>
          </a:p>
        </p:txBody>
      </p:sp>
      <p:pic>
        <p:nvPicPr>
          <p:cNvPr id="1031" name="Picture 7" descr="bottom bar.jpg"/>
          <p:cNvPicPr>
            <a:picLocks noChangeAspect="1"/>
          </p:cNvPicPr>
          <p:nvPr/>
        </p:nvPicPr>
        <p:blipFill>
          <a:blip r:embed="rId36">
            <a:extLst>
              <a:ext uri="{28A0092B-C50C-407E-A947-70E740481C1C}">
                <a14:useLocalDpi xmlns:a14="http://schemas.microsoft.com/office/drawing/2010/main" val="0"/>
              </a:ext>
            </a:extLst>
          </a:blip>
          <a:srcRect l="140" r="337"/>
          <a:stretch>
            <a:fillRect/>
          </a:stretch>
        </p:blipFill>
        <p:spPr bwMode="auto">
          <a:xfrm>
            <a:off x="354013" y="6378575"/>
            <a:ext cx="843597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786" r:id="rId1"/>
    <p:sldLayoutId id="2147488787" r:id="rId2"/>
    <p:sldLayoutId id="2147488788" r:id="rId3"/>
    <p:sldLayoutId id="2147488789" r:id="rId4"/>
    <p:sldLayoutId id="2147488790" r:id="rId5"/>
    <p:sldLayoutId id="2147488791" r:id="rId6"/>
    <p:sldLayoutId id="2147488775" r:id="rId7"/>
    <p:sldLayoutId id="2147488776" r:id="rId8"/>
    <p:sldLayoutId id="2147488792" r:id="rId9"/>
    <p:sldLayoutId id="2147488777" r:id="rId10"/>
    <p:sldLayoutId id="2147488778" r:id="rId11"/>
    <p:sldLayoutId id="2147488779" r:id="rId12"/>
    <p:sldLayoutId id="2147488780" r:id="rId13"/>
    <p:sldLayoutId id="2147488781" r:id="rId14"/>
    <p:sldLayoutId id="2147488782" r:id="rId15"/>
    <p:sldLayoutId id="2147488793" r:id="rId16"/>
    <p:sldLayoutId id="2147488794" r:id="rId17"/>
    <p:sldLayoutId id="2147488783" r:id="rId18"/>
    <p:sldLayoutId id="2147488795" r:id="rId19"/>
    <p:sldLayoutId id="2147488796" r:id="rId20"/>
    <p:sldLayoutId id="2147488797" r:id="rId21"/>
    <p:sldLayoutId id="2147488798" r:id="rId22"/>
    <p:sldLayoutId id="2147488799" r:id="rId23"/>
    <p:sldLayoutId id="2147488800" r:id="rId24"/>
    <p:sldLayoutId id="2147488801" r:id="rId25"/>
    <p:sldLayoutId id="2147488784" r:id="rId26"/>
    <p:sldLayoutId id="2147488802" r:id="rId27"/>
    <p:sldLayoutId id="2147488803" r:id="rId28"/>
    <p:sldLayoutId id="2147488804" r:id="rId29"/>
    <p:sldLayoutId id="2147488805" r:id="rId30"/>
    <p:sldLayoutId id="2147488806" r:id="rId31"/>
    <p:sldLayoutId id="2147488807" r:id="rId32"/>
    <p:sldLayoutId id="2147488808" r:id="rId33"/>
    <p:sldLayoutId id="2147488809" r:id="rId34"/>
  </p:sldLayoutIdLst>
  <p:transition>
    <p:wipe dir="r"/>
  </p:transition>
  <p:timing>
    <p:tnLst>
      <p:par>
        <p:cTn id="1" dur="indefinite" restart="never" nodeType="tmRoot"/>
      </p:par>
    </p:tnLst>
  </p:timing>
  <p:txStyles>
    <p:title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p:titleStyle>
    <p:bodyStyle>
      <a:lvl1pPr marL="228600" indent="-228600" algn="l" rtl="0" eaLnBrk="0" fontAlgn="base" hangingPunct="0">
        <a:lnSpc>
          <a:spcPct val="95000"/>
        </a:lnSpc>
        <a:spcBef>
          <a:spcPts val="1438"/>
        </a:spcBef>
        <a:spcAft>
          <a:spcPct val="0"/>
        </a:spcAft>
        <a:buClr>
          <a:srgbClr val="96CA4B"/>
        </a:buClr>
        <a:buSzPct val="90000"/>
        <a:buFont typeface="Arial" charset="0"/>
        <a:buChar char="•"/>
        <a:defRPr lang="en-US" sz="2000" kern="1200" dirty="0">
          <a:solidFill>
            <a:schemeClr val="bg1"/>
          </a:solidFill>
          <a:latin typeface="+mj-lt"/>
          <a:ea typeface="MS PGothic" pitchFamily="34" charset="-128"/>
          <a:cs typeface="+mn-cs"/>
        </a:defRPr>
      </a:lvl1pPr>
      <a:lvl2pPr marL="406400" indent="50800" algn="l" rtl="0" eaLnBrk="0" fontAlgn="base" hangingPunct="0">
        <a:lnSpc>
          <a:spcPct val="95000"/>
        </a:lnSpc>
        <a:spcBef>
          <a:spcPts val="838"/>
        </a:spcBef>
        <a:spcAft>
          <a:spcPct val="0"/>
        </a:spcAft>
        <a:buClr>
          <a:schemeClr val="tx2"/>
        </a:buClr>
        <a:defRPr lang="en-US" kern="1200" dirty="0">
          <a:solidFill>
            <a:schemeClr val="bg1"/>
          </a:solidFill>
          <a:latin typeface="+mj-lt"/>
          <a:ea typeface="MS PGothic" pitchFamily="34" charset="-128"/>
          <a:cs typeface="+mn-cs"/>
        </a:defRPr>
      </a:lvl2pPr>
      <a:lvl3pPr marL="571500" indent="-1588" algn="l" rtl="0" eaLnBrk="0" fontAlgn="base" hangingPunct="0">
        <a:lnSpc>
          <a:spcPct val="95000"/>
        </a:lnSpc>
        <a:spcBef>
          <a:spcPts val="838"/>
        </a:spcBef>
        <a:spcAft>
          <a:spcPct val="0"/>
        </a:spcAft>
        <a:buFont typeface="Arial" charset="0"/>
        <a:defRPr lang="en-US" sz="1600" kern="1200" dirty="0">
          <a:solidFill>
            <a:schemeClr val="bg1"/>
          </a:solidFill>
          <a:latin typeface="+mj-lt"/>
          <a:ea typeface="MS PGothic" pitchFamily="34" charset="-128"/>
          <a:cs typeface="+mn-cs"/>
        </a:defRPr>
      </a:lvl3pPr>
      <a:lvl4pPr marL="688975" indent="682625"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4pPr>
      <a:lvl5pPr marL="801688" indent="1027113" algn="l" rtl="0" eaLnBrk="0" fontAlgn="base" hangingPunct="0">
        <a:lnSpc>
          <a:spcPct val="95000"/>
        </a:lnSpc>
        <a:spcBef>
          <a:spcPts val="838"/>
        </a:spcBef>
        <a:spcAft>
          <a:spcPct val="0"/>
        </a:spcAft>
        <a:buFont typeface="Arial" charset="0"/>
        <a:defRPr lang="en-US" sz="1400" kern="1200" dirty="0">
          <a:solidFill>
            <a:schemeClr val="bg1"/>
          </a:solidFill>
          <a:latin typeface="+mj-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oleObject" Target="file:///C:\Users\laahuja\Desktop\PA-1.jpg" TargetMode="External"/><Relationship Id="rId2" Type="http://schemas.openxmlformats.org/officeDocument/2006/relationships/slideLayout" Target="../slideLayouts/slideLayout34.xml"/><Relationship Id="rId1" Type="http://schemas.openxmlformats.org/officeDocument/2006/relationships/vmlDrawing" Target="../drawings/vmlDrawing3.vml"/><Relationship Id="rId5" Type="http://schemas.openxmlformats.org/officeDocument/2006/relationships/hyperlink" Target="../Desktop/PA-1.jpg" TargetMode="Externa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hyperlink" Target="https://www-author.cisco.com/c/en/us/td/docs/voice_ip_comm/connection/11x/administration/guide/b_cucsag/b_cucsag_chapter_010101.html#id_17479" TargetMode="Externa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diagramLayout" Target="../diagrams/layout1.xml"/><Relationship Id="rId3" Type="http://schemas.openxmlformats.org/officeDocument/2006/relationships/oleObject" Target="../embeddings/oleObject1.bin"/><Relationship Id="rId7" Type="http://schemas.openxmlformats.org/officeDocument/2006/relationships/package" Target="../embeddings/Microsoft_PowerPoint_Presentation2.pptx"/><Relationship Id="rId12" Type="http://schemas.openxmlformats.org/officeDocument/2006/relationships/diagramData" Target="../diagrams/data1.xml"/><Relationship Id="rId2" Type="http://schemas.openxmlformats.org/officeDocument/2006/relationships/slideLayout" Target="../slideLayouts/slideLayout34.xml"/><Relationship Id="rId16" Type="http://schemas.microsoft.com/office/2007/relationships/diagramDrawing" Target="../diagrams/drawing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0.emf"/><Relationship Id="rId5" Type="http://schemas.openxmlformats.org/officeDocument/2006/relationships/image" Target="../media/image8.emf"/><Relationship Id="rId15" Type="http://schemas.openxmlformats.org/officeDocument/2006/relationships/diagramColors" Target="../diagrams/colors1.xml"/><Relationship Id="rId10" Type="http://schemas.openxmlformats.org/officeDocument/2006/relationships/package" Target="../embeddings/Microsoft_PowerPoint_Presentation3.pptx"/><Relationship Id="rId4" Type="http://schemas.openxmlformats.org/officeDocument/2006/relationships/package" Target="../embeddings/Microsoft_PowerPoint_Presentation1.pptx"/><Relationship Id="rId9" Type="http://schemas.openxmlformats.org/officeDocument/2006/relationships/oleObject" Target="../embeddings/oleObject3.bin"/><Relationship Id="rId1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2.vml"/><Relationship Id="rId5" Type="http://schemas.openxmlformats.org/officeDocument/2006/relationships/image" Target="../media/image11.emf"/><Relationship Id="rId4" Type="http://schemas.openxmlformats.org/officeDocument/2006/relationships/package" Target="../embeddings/Microsoft_PowerPoint_Presentation4.pptx"/></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5"/>
          <p:cNvSpPr>
            <a:spLocks noGrp="1"/>
          </p:cNvSpPr>
          <p:nvPr>
            <p:ph type="subTitle" idx="1"/>
          </p:nvPr>
        </p:nvSpPr>
        <p:spPr>
          <a:xfrm>
            <a:off x="236538" y="4464050"/>
            <a:ext cx="8112125" cy="384175"/>
          </a:xfrm>
        </p:spPr>
        <p:txBody>
          <a:bodyPr/>
          <a:lstStyle/>
          <a:p>
            <a:pPr eaLnBrk="1" hangingPunct="1"/>
            <a:endParaRPr altLang="en-US" dirty="0" smtClean="0">
              <a:ea typeface="MS PGothic" pitchFamily="34" charset="-128"/>
            </a:endParaRPr>
          </a:p>
          <a:p>
            <a:pPr eaLnBrk="1" hangingPunct="1"/>
            <a:r>
              <a:rPr altLang="en-US" dirty="0" smtClean="0">
                <a:ea typeface="MS PGothic" pitchFamily="34" charset="-128"/>
              </a:rPr>
              <a:t/>
            </a:r>
            <a:br>
              <a:rPr altLang="en-US" dirty="0" smtClean="0">
                <a:ea typeface="MS PGothic" pitchFamily="34" charset="-128"/>
              </a:rPr>
            </a:br>
            <a:endParaRPr altLang="en-US" dirty="0" smtClean="0">
              <a:ea typeface="MS PGothic" pitchFamily="34" charset="-128"/>
            </a:endParaRPr>
          </a:p>
        </p:txBody>
      </p:sp>
      <p:sp>
        <p:nvSpPr>
          <p:cNvPr id="26627" name="Text Placeholder 4"/>
          <p:cNvSpPr>
            <a:spLocks noGrp="1"/>
          </p:cNvSpPr>
          <p:nvPr>
            <p:ph type="body" sz="quarter" idx="10"/>
          </p:nvPr>
        </p:nvSpPr>
        <p:spPr>
          <a:xfrm>
            <a:off x="381000" y="5483225"/>
            <a:ext cx="8112125" cy="384175"/>
          </a:xfrm>
        </p:spPr>
        <p:txBody>
          <a:bodyPr/>
          <a:lstStyle/>
          <a:p>
            <a:pPr eaLnBrk="1" hangingPunct="1"/>
            <a:r>
              <a:rPr lang="en-US" altLang="en-US" sz="2000" dirty="0" smtClean="0"/>
              <a:t>February 2016</a:t>
            </a:r>
            <a:endParaRPr lang="en-US" altLang="en-US" sz="2000" dirty="0"/>
          </a:p>
          <a:p>
            <a:pPr eaLnBrk="1" hangingPunct="1"/>
            <a:endParaRPr altLang="en-US" dirty="0" smtClean="0">
              <a:ea typeface="MS PGothic" pitchFamily="34" charset="-128"/>
            </a:endParaRPr>
          </a:p>
        </p:txBody>
      </p:sp>
      <p:sp>
        <p:nvSpPr>
          <p:cNvPr id="26628" name="Rectangle 3"/>
          <p:cNvSpPr txBox="1">
            <a:spLocks/>
          </p:cNvSpPr>
          <p:nvPr/>
        </p:nvSpPr>
        <p:spPr bwMode="auto">
          <a:xfrm>
            <a:off x="647700" y="2362200"/>
            <a:ext cx="7753350"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296" rIns="82296" anchor="b"/>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algn="ctr" eaLnBrk="0" hangingPunct="0">
              <a:lnSpc>
                <a:spcPct val="90000"/>
              </a:lnSpc>
            </a:pPr>
            <a:r>
              <a:rPr lang="en-US" altLang="en-US" sz="4400" b="1" dirty="0"/>
              <a:t>Cisco Unity Connection  </a:t>
            </a:r>
          </a:p>
          <a:p>
            <a:pPr algn="ctr" eaLnBrk="0" hangingPunct="0">
              <a:lnSpc>
                <a:spcPct val="90000"/>
              </a:lnSpc>
            </a:pPr>
            <a:r>
              <a:rPr lang="en-US" altLang="en-US" sz="4400" b="1" dirty="0" smtClean="0"/>
              <a:t>Custom Roles</a:t>
            </a:r>
            <a:endParaRPr lang="en-US" altLang="en-US" sz="4400" b="1" dirty="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Scenarios</a:t>
            </a:r>
            <a:endParaRPr lang="en-US" dirty="0"/>
          </a:p>
        </p:txBody>
      </p:sp>
      <p:sp>
        <p:nvSpPr>
          <p:cNvPr id="3" name="Content Placeholder 2"/>
          <p:cNvSpPr>
            <a:spLocks noGrp="1"/>
          </p:cNvSpPr>
          <p:nvPr>
            <p:ph idx="1"/>
          </p:nvPr>
        </p:nvSpPr>
        <p:spPr>
          <a:xfrm>
            <a:off x="230188" y="1663700"/>
            <a:ext cx="8550275" cy="4660900"/>
          </a:xfrm>
        </p:spPr>
        <p:txBody>
          <a:bodyPr/>
          <a:lstStyle/>
          <a:p>
            <a:r>
              <a:rPr lang="en-US" dirty="0" smtClean="0"/>
              <a:t>Read Only Admin</a:t>
            </a:r>
          </a:p>
          <a:p>
            <a:r>
              <a:rPr lang="en-US" dirty="0" smtClean="0"/>
              <a:t>Custom Admin for System Settings</a:t>
            </a:r>
          </a:p>
          <a:p>
            <a:r>
              <a:rPr lang="en-US" dirty="0" smtClean="0"/>
              <a:t>Modify Read Only Admin to grant Call Handler access.</a:t>
            </a:r>
          </a:p>
          <a:p>
            <a:endParaRPr lang="en-US" dirty="0" smtClean="0"/>
          </a:p>
          <a:p>
            <a:endParaRPr lang="en-US" dirty="0" smtClean="0"/>
          </a:p>
          <a:p>
            <a:endParaRPr lang="en-US" dirty="0"/>
          </a:p>
        </p:txBody>
      </p:sp>
    </p:spTree>
    <p:extLst>
      <p:ext uri="{BB962C8B-B14F-4D97-AF65-F5344CB8AC3E}">
        <p14:creationId xmlns:p14="http://schemas.microsoft.com/office/powerpoint/2010/main" val="758089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88375" cy="1422400"/>
          </a:xfrm>
        </p:spPr>
        <p:txBody>
          <a:bodyPr/>
          <a:lstStyle/>
          <a:p>
            <a:r>
              <a:rPr lang="en-US" dirty="0" smtClean="0"/>
              <a:t/>
            </a:r>
            <a:br>
              <a:rPr lang="en-US" dirty="0" smtClean="0"/>
            </a:br>
            <a:r>
              <a:rPr lang="en-US" dirty="0" smtClean="0"/>
              <a:t>Scenario 1</a:t>
            </a:r>
            <a:r>
              <a:rPr lang="en-US" dirty="0"/>
              <a:t>: </a:t>
            </a:r>
            <a:r>
              <a:rPr lang="en-US" dirty="0" smtClean="0"/>
              <a:t>Create “Read Only” Custom Role </a:t>
            </a:r>
            <a:br>
              <a:rPr lang="en-US" dirty="0" smtClean="0"/>
            </a:br>
            <a:endParaRPr lang="en-US" dirty="0"/>
          </a:p>
        </p:txBody>
      </p:sp>
      <p:sp>
        <p:nvSpPr>
          <p:cNvPr id="3" name="Content Placeholder 2"/>
          <p:cNvSpPr>
            <a:spLocks noGrp="1"/>
          </p:cNvSpPr>
          <p:nvPr>
            <p:ph idx="1"/>
          </p:nvPr>
        </p:nvSpPr>
        <p:spPr>
          <a:xfrm>
            <a:off x="152400" y="1295400"/>
            <a:ext cx="8550275" cy="4965700"/>
          </a:xfrm>
        </p:spPr>
        <p:txBody>
          <a:bodyPr/>
          <a:lstStyle/>
          <a:p>
            <a:pPr>
              <a:lnSpc>
                <a:spcPct val="100000"/>
              </a:lnSpc>
              <a:buFont typeface="Wingdings" panose="05000000000000000000" pitchFamily="2" charset="2"/>
              <a:buChar char="Ø"/>
            </a:pPr>
            <a:r>
              <a:rPr lang="fr-FR" dirty="0"/>
              <a:t>Go to: System Settings -&gt; Roles-&gt; </a:t>
            </a:r>
            <a:r>
              <a:rPr lang="en-US" dirty="0"/>
              <a:t>Custom </a:t>
            </a:r>
            <a:r>
              <a:rPr lang="en-US" dirty="0" smtClean="0"/>
              <a:t>Roles</a:t>
            </a:r>
          </a:p>
          <a:p>
            <a:pPr>
              <a:lnSpc>
                <a:spcPct val="125000"/>
              </a:lnSpc>
              <a:buFont typeface="Wingdings" panose="05000000000000000000" pitchFamily="2" charset="2"/>
              <a:buChar char="Ø"/>
            </a:pPr>
            <a:r>
              <a:rPr lang="en-US" dirty="0"/>
              <a:t>C</a:t>
            </a:r>
            <a:r>
              <a:rPr lang="en-US" dirty="0" smtClean="0"/>
              <a:t>reates </a:t>
            </a:r>
            <a:r>
              <a:rPr lang="en-US" dirty="0"/>
              <a:t>“</a:t>
            </a:r>
            <a:r>
              <a:rPr lang="en-US" dirty="0" smtClean="0"/>
              <a:t>ReadOnly_Role</a:t>
            </a:r>
            <a:r>
              <a:rPr lang="en-US" dirty="0"/>
              <a:t>” with  following privilege:</a:t>
            </a:r>
          </a:p>
          <a:p>
            <a:pPr marL="692150" lvl="1" indent="-285750">
              <a:lnSpc>
                <a:spcPct val="125000"/>
              </a:lnSpc>
              <a:buFont typeface="Wingdings" panose="05000000000000000000" pitchFamily="2" charset="2"/>
              <a:buChar char="Ø"/>
            </a:pPr>
            <a:r>
              <a:rPr lang="en-US" dirty="0"/>
              <a:t>“Read Access To System Configuration Data - Read Access”</a:t>
            </a:r>
          </a:p>
          <a:p>
            <a:pPr marL="342900" lvl="1" indent="-342900">
              <a:lnSpc>
                <a:spcPct val="125000"/>
              </a:lnSpc>
              <a:spcBef>
                <a:spcPts val="1438"/>
              </a:spcBef>
              <a:buClr>
                <a:srgbClr val="96CA4B"/>
              </a:buClr>
              <a:buSzPct val="90000"/>
              <a:buFont typeface="Wingdings" panose="05000000000000000000" pitchFamily="2" charset="2"/>
              <a:buChar char="Ø"/>
            </a:pPr>
            <a:r>
              <a:rPr lang="en-US" sz="2000" dirty="0" smtClean="0"/>
              <a:t>Assign “ReadOnly_Role</a:t>
            </a:r>
            <a:r>
              <a:rPr lang="en-US" sz="2000" dirty="0"/>
              <a:t>” to “ReadOnlyAdminUser</a:t>
            </a:r>
            <a:r>
              <a:rPr lang="en-US" sz="2000" dirty="0" smtClean="0"/>
              <a:t>”.</a:t>
            </a:r>
            <a:endParaRPr lang="en-US" sz="2000" dirty="0"/>
          </a:p>
          <a:p>
            <a:pPr marL="342900" lvl="1" indent="-342900">
              <a:lnSpc>
                <a:spcPct val="125000"/>
              </a:lnSpc>
              <a:spcBef>
                <a:spcPts val="1438"/>
              </a:spcBef>
              <a:buClr>
                <a:srgbClr val="96CA4B"/>
              </a:buClr>
              <a:buSzPct val="90000"/>
              <a:buFont typeface="Wingdings" panose="05000000000000000000" pitchFamily="2" charset="2"/>
              <a:buChar char="Ø"/>
            </a:pPr>
            <a:r>
              <a:rPr lang="en-US" sz="2000" b="1" u="sng" dirty="0" smtClean="0"/>
              <a:t>ReadOnlyAdminUser</a:t>
            </a:r>
            <a:r>
              <a:rPr lang="en-US" sz="2000" b="1" u="sng" dirty="0"/>
              <a:t> </a:t>
            </a:r>
            <a:r>
              <a:rPr lang="en-US" sz="2000" b="1" u="sng" dirty="0" smtClean="0"/>
              <a:t>:</a:t>
            </a:r>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be able </a:t>
            </a:r>
            <a:r>
              <a:rPr lang="en-US" dirty="0"/>
              <a:t>to view Connection Configuration </a:t>
            </a:r>
            <a:r>
              <a:rPr lang="en-US" dirty="0" smtClean="0"/>
              <a:t>Settings</a:t>
            </a:r>
          </a:p>
          <a:p>
            <a:pPr marL="450850" lvl="2" indent="-285750">
              <a:lnSpc>
                <a:spcPct val="125000"/>
              </a:lnSpc>
              <a:spcBef>
                <a:spcPts val="1438"/>
              </a:spcBef>
              <a:buClr>
                <a:srgbClr val="96CA4B"/>
              </a:buClr>
              <a:buSzPct val="90000"/>
              <a:buFont typeface="Wingdings" panose="05000000000000000000" pitchFamily="2" charset="2"/>
              <a:buChar char="Ø"/>
            </a:pPr>
            <a:r>
              <a:rPr lang="en-US" sz="1800" dirty="0" smtClean="0"/>
              <a:t>Will not </a:t>
            </a:r>
            <a:r>
              <a:rPr lang="en-US" sz="1800" dirty="0"/>
              <a:t>be able to modify Configuration </a:t>
            </a:r>
            <a:r>
              <a:rPr lang="en-US" sz="1800" dirty="0" smtClean="0"/>
              <a:t>Settings</a:t>
            </a:r>
            <a:endParaRPr lang="en-US" sz="2000" dirty="0"/>
          </a:p>
          <a:p>
            <a:pPr marL="165100" lvl="2" indent="0">
              <a:lnSpc>
                <a:spcPct val="125000"/>
              </a:lnSpc>
              <a:spcBef>
                <a:spcPts val="1438"/>
              </a:spcBef>
              <a:buClr>
                <a:srgbClr val="96CA4B"/>
              </a:buClr>
              <a:buSzPct val="90000"/>
            </a:pPr>
            <a:r>
              <a:rPr lang="en-US" sz="2000" b="1" dirty="0" smtClean="0"/>
              <a:t>Note</a:t>
            </a:r>
            <a:r>
              <a:rPr lang="en-US" sz="2000" b="1" dirty="0"/>
              <a:t>: </a:t>
            </a:r>
            <a:r>
              <a:rPr lang="en-US" sz="2000" dirty="0" smtClean="0"/>
              <a:t>Privilege </a:t>
            </a:r>
            <a:r>
              <a:rPr lang="en-US" sz="2000" dirty="0"/>
              <a:t>“Read Access To System Configuration Data - Read Access” should be associated with each custom role for view access.</a:t>
            </a:r>
          </a:p>
          <a:p>
            <a:pPr marL="165100" lvl="2" indent="0">
              <a:lnSpc>
                <a:spcPct val="125000"/>
              </a:lnSpc>
              <a:spcBef>
                <a:spcPts val="1438"/>
              </a:spcBef>
              <a:buClr>
                <a:srgbClr val="96CA4B"/>
              </a:buClr>
              <a:buSzPct val="90000"/>
            </a:pPr>
            <a:endParaRPr lang="en-US" sz="2000" dirty="0"/>
          </a:p>
        </p:txBody>
      </p:sp>
    </p:spTree>
    <p:extLst>
      <p:ext uri="{BB962C8B-B14F-4D97-AF65-F5344CB8AC3E}">
        <p14:creationId xmlns:p14="http://schemas.microsoft.com/office/powerpoint/2010/main" val="2221488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8375" cy="1041400"/>
          </a:xfrm>
        </p:spPr>
        <p:txBody>
          <a:bodyPr/>
          <a:lstStyle/>
          <a:p>
            <a:r>
              <a:rPr lang="en-US" dirty="0" smtClean="0"/>
              <a:t>Scenario 2: Create Custom Role to manage System settings </a:t>
            </a:r>
            <a:endParaRPr lang="en-US" dirty="0"/>
          </a:p>
        </p:txBody>
      </p:sp>
      <p:sp>
        <p:nvSpPr>
          <p:cNvPr id="3" name="Content Placeholder 2"/>
          <p:cNvSpPr>
            <a:spLocks noGrp="1"/>
          </p:cNvSpPr>
          <p:nvPr>
            <p:ph idx="1"/>
          </p:nvPr>
        </p:nvSpPr>
        <p:spPr>
          <a:xfrm>
            <a:off x="230188" y="1663700"/>
            <a:ext cx="8550275" cy="4965700"/>
          </a:xfrm>
        </p:spPr>
        <p:txBody>
          <a:bodyPr/>
          <a:lstStyle/>
          <a:p>
            <a:pPr>
              <a:lnSpc>
                <a:spcPct val="100000"/>
              </a:lnSpc>
              <a:buFont typeface="Wingdings" panose="05000000000000000000" pitchFamily="2" charset="2"/>
              <a:buChar char="Ø"/>
            </a:pPr>
            <a:r>
              <a:rPr lang="en-US" dirty="0" smtClean="0"/>
              <a:t>System Administrator creates “SysSettings_Role” with </a:t>
            </a:r>
            <a:r>
              <a:rPr lang="en-US" dirty="0"/>
              <a:t>following privileges</a:t>
            </a:r>
            <a:r>
              <a:rPr lang="en-US" dirty="0" smtClean="0"/>
              <a:t>:</a:t>
            </a:r>
          </a:p>
          <a:p>
            <a:pPr marL="692150" lvl="1" indent="-285750">
              <a:buFont typeface="Wingdings" panose="05000000000000000000" pitchFamily="2" charset="2"/>
              <a:buChar char="Ø"/>
            </a:pPr>
            <a:r>
              <a:rPr lang="en-US" dirty="0"/>
              <a:t>“Read Access To System Configuration Data - Read Access”</a:t>
            </a:r>
          </a:p>
          <a:p>
            <a:pPr marL="692150" lvl="1" indent="-285750">
              <a:buFont typeface="Wingdings" panose="05000000000000000000" pitchFamily="2" charset="2"/>
              <a:buChar char="Ø"/>
            </a:pPr>
            <a:r>
              <a:rPr lang="en-US" dirty="0" smtClean="0"/>
              <a:t>“</a:t>
            </a:r>
            <a:r>
              <a:rPr lang="en-US" dirty="0"/>
              <a:t>System Settings - Full Access</a:t>
            </a:r>
            <a:r>
              <a:rPr lang="en-US" dirty="0" smtClean="0"/>
              <a:t>”</a:t>
            </a:r>
            <a:endParaRPr lang="en-US" dirty="0"/>
          </a:p>
          <a:p>
            <a:pPr marL="692150" lvl="1" indent="-285750">
              <a:buFont typeface="Wingdings" panose="05000000000000000000" pitchFamily="2" charset="2"/>
              <a:buChar char="Ø"/>
            </a:pPr>
            <a:r>
              <a:rPr lang="en-US" dirty="0" smtClean="0"/>
              <a:t>“</a:t>
            </a:r>
            <a:r>
              <a:rPr lang="en-US" dirty="0"/>
              <a:t>System Settings: Advanced - Full Access</a:t>
            </a:r>
            <a:r>
              <a:rPr lang="en-US" dirty="0" smtClean="0"/>
              <a:t>”</a:t>
            </a:r>
            <a:endParaRPr lang="en-US" dirty="0"/>
          </a:p>
          <a:p>
            <a:pPr marL="342900" lvl="1" indent="-342900">
              <a:lnSpc>
                <a:spcPct val="100000"/>
              </a:lnSpc>
              <a:spcBef>
                <a:spcPts val="1438"/>
              </a:spcBef>
              <a:buClr>
                <a:srgbClr val="96CA4B"/>
              </a:buClr>
              <a:buSzPct val="90000"/>
              <a:buFont typeface="Wingdings" panose="05000000000000000000" pitchFamily="2" charset="2"/>
              <a:buChar char="Ø"/>
            </a:pPr>
            <a:r>
              <a:rPr lang="en-US" sz="2000" dirty="0" smtClean="0"/>
              <a:t>System </a:t>
            </a:r>
            <a:r>
              <a:rPr lang="en-US" sz="2000" dirty="0"/>
              <a:t>Administrator assigns “SysSettings_Role” </a:t>
            </a:r>
            <a:r>
              <a:rPr lang="en-US" sz="2000" dirty="0" smtClean="0"/>
              <a:t>to “SystemSettingsAdminUser”.</a:t>
            </a:r>
            <a:endParaRPr lang="en-US" sz="2000" u="sng" dirty="0" smtClean="0"/>
          </a:p>
          <a:p>
            <a:pPr marL="342900" lvl="1" indent="-342900">
              <a:lnSpc>
                <a:spcPct val="100000"/>
              </a:lnSpc>
              <a:spcBef>
                <a:spcPts val="1438"/>
              </a:spcBef>
              <a:buClr>
                <a:srgbClr val="96CA4B"/>
              </a:buClr>
              <a:buSzPct val="90000"/>
              <a:buFont typeface="Wingdings" panose="05000000000000000000" pitchFamily="2" charset="2"/>
              <a:buChar char="Ø"/>
            </a:pPr>
            <a:r>
              <a:rPr lang="en-US" sz="2000" b="1" u="sng" dirty="0" smtClean="0"/>
              <a:t>SystemSettingsAdminUser</a:t>
            </a:r>
            <a:r>
              <a:rPr lang="en-US" sz="2000" u="sng" dirty="0" smtClean="0"/>
              <a:t> </a:t>
            </a:r>
            <a:r>
              <a:rPr lang="en-US" sz="2000" b="1" u="sng" dirty="0" smtClean="0"/>
              <a:t>:</a:t>
            </a:r>
          </a:p>
          <a:p>
            <a:pPr marL="342900" lvl="1" indent="-342900">
              <a:lnSpc>
                <a:spcPct val="100000"/>
              </a:lnSpc>
              <a:spcBef>
                <a:spcPts val="1438"/>
              </a:spcBef>
              <a:buClr>
                <a:srgbClr val="96CA4B"/>
              </a:buClr>
              <a:buSzPct val="90000"/>
              <a:buFont typeface="Wingdings" panose="05000000000000000000" pitchFamily="2" charset="2"/>
              <a:buChar char="Ø"/>
            </a:pPr>
            <a:r>
              <a:rPr lang="en-US" sz="2000" dirty="0" smtClean="0"/>
              <a:t>will be able to manage System settings</a:t>
            </a:r>
          </a:p>
          <a:p>
            <a:pPr marL="342900" lvl="1" indent="-342900">
              <a:lnSpc>
                <a:spcPct val="100000"/>
              </a:lnSpc>
              <a:spcBef>
                <a:spcPts val="1438"/>
              </a:spcBef>
              <a:buClr>
                <a:srgbClr val="96CA4B"/>
              </a:buClr>
              <a:buSzPct val="90000"/>
              <a:buFont typeface="Wingdings" panose="05000000000000000000" pitchFamily="2" charset="2"/>
              <a:buChar char="Ø"/>
            </a:pPr>
            <a:r>
              <a:rPr lang="en-US" sz="2000" dirty="0" smtClean="0"/>
              <a:t>will not be able to manage other settings</a:t>
            </a:r>
          </a:p>
          <a:p>
            <a:pPr marL="0" lvl="1" indent="0">
              <a:lnSpc>
                <a:spcPct val="100000"/>
              </a:lnSpc>
              <a:spcBef>
                <a:spcPts val="1438"/>
              </a:spcBef>
              <a:buClr>
                <a:srgbClr val="96CA4B"/>
              </a:buClr>
              <a:buSzPct val="90000"/>
            </a:pPr>
            <a:endParaRPr lang="en-US" sz="2000" dirty="0"/>
          </a:p>
          <a:p>
            <a:pPr marL="0" lvl="1" indent="0">
              <a:lnSpc>
                <a:spcPct val="100000"/>
              </a:lnSpc>
              <a:spcBef>
                <a:spcPts val="1438"/>
              </a:spcBef>
              <a:buClr>
                <a:srgbClr val="96CA4B"/>
              </a:buClr>
              <a:buSzPct val="90000"/>
            </a:pPr>
            <a:r>
              <a:rPr lang="en-US" sz="2000" dirty="0" smtClean="0"/>
              <a:t> </a:t>
            </a:r>
            <a:endParaRPr lang="en-US" sz="2000" dirty="0"/>
          </a:p>
        </p:txBody>
      </p:sp>
    </p:spTree>
    <p:extLst>
      <p:ext uri="{BB962C8B-B14F-4D97-AF65-F5344CB8AC3E}">
        <p14:creationId xmlns:p14="http://schemas.microsoft.com/office/powerpoint/2010/main" val="1511850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3: Modify Privilege of Read Only Custom Role	</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US" dirty="0" smtClean="0"/>
          </a:p>
          <a:p>
            <a:pPr>
              <a:buFont typeface="Wingdings" panose="05000000000000000000" pitchFamily="2" charset="2"/>
              <a:buChar char="Ø"/>
            </a:pPr>
            <a:r>
              <a:rPr lang="en-US" dirty="0" smtClean="0"/>
              <a:t>Assign “</a:t>
            </a:r>
            <a:r>
              <a:rPr lang="en-US" dirty="0"/>
              <a:t>Call Management: Directory Handlers - Full Access</a:t>
            </a:r>
            <a:r>
              <a:rPr lang="en-US" dirty="0" smtClean="0"/>
              <a:t>” privilege </a:t>
            </a:r>
            <a:r>
              <a:rPr lang="en-US" dirty="0"/>
              <a:t>to “ReadOnly_Role</a:t>
            </a:r>
            <a:r>
              <a:rPr lang="en-US" dirty="0" smtClean="0"/>
              <a:t>” Custom role and assign this role to a user.</a:t>
            </a:r>
          </a:p>
          <a:p>
            <a:pPr marL="692150" lvl="1" indent="-285750">
              <a:buFont typeface="Wingdings" panose="05000000000000000000" pitchFamily="2" charset="2"/>
              <a:buChar char="Ø"/>
            </a:pPr>
            <a:r>
              <a:rPr lang="en-US" dirty="0" smtClean="0"/>
              <a:t>User will be able to modify Call management</a:t>
            </a:r>
          </a:p>
          <a:p>
            <a:pPr lvl="1" indent="0"/>
            <a:endParaRPr lang="en-US" dirty="0" smtClean="0"/>
          </a:p>
          <a:p>
            <a:pPr>
              <a:buFont typeface="Wingdings" panose="05000000000000000000" pitchFamily="2" charset="2"/>
              <a:buChar char="Ø"/>
            </a:pPr>
            <a:r>
              <a:rPr lang="en-US" dirty="0" smtClean="0"/>
              <a:t>Un-assign </a:t>
            </a:r>
            <a:r>
              <a:rPr lang="en-US" dirty="0"/>
              <a:t>“Call Management: Directory Handlers - Full Access” </a:t>
            </a:r>
            <a:r>
              <a:rPr lang="en-US" dirty="0" smtClean="0"/>
              <a:t>privilege from the role.</a:t>
            </a:r>
          </a:p>
          <a:p>
            <a:pPr marL="692150" lvl="1" indent="-285750">
              <a:buFont typeface="Wingdings" panose="05000000000000000000" pitchFamily="2" charset="2"/>
              <a:buChar char="Ø"/>
            </a:pPr>
            <a:r>
              <a:rPr lang="en-US" dirty="0" smtClean="0"/>
              <a:t>User will not be able to modify Call management</a:t>
            </a:r>
          </a:p>
          <a:p>
            <a:endParaRPr lang="en-US" dirty="0" smtClean="0"/>
          </a:p>
        </p:txBody>
      </p:sp>
    </p:spTree>
    <p:extLst>
      <p:ext uri="{BB962C8B-B14F-4D97-AF65-F5344CB8AC3E}">
        <p14:creationId xmlns:p14="http://schemas.microsoft.com/office/powerpoint/2010/main" val="1558022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88375" cy="838200"/>
          </a:xfrm>
        </p:spPr>
        <p:txBody>
          <a:bodyPr/>
          <a:lstStyle/>
          <a:p>
            <a:r>
              <a:rPr lang="en-US" dirty="0" smtClean="0"/>
              <a:t>FedRamp Requirement</a:t>
            </a:r>
            <a:endParaRPr lang="en-US" dirty="0"/>
          </a:p>
        </p:txBody>
      </p:sp>
      <p:sp>
        <p:nvSpPr>
          <p:cNvPr id="3" name="Content Placeholder 2"/>
          <p:cNvSpPr>
            <a:spLocks noGrp="1"/>
          </p:cNvSpPr>
          <p:nvPr>
            <p:ph idx="1"/>
          </p:nvPr>
        </p:nvSpPr>
        <p:spPr>
          <a:xfrm>
            <a:off x="228600" y="1295400"/>
            <a:ext cx="8550275" cy="4953000"/>
          </a:xfrm>
        </p:spPr>
        <p:txBody>
          <a:bodyPr/>
          <a:lstStyle/>
          <a:p>
            <a:pPr marL="0" lvl="1" indent="0">
              <a:spcBef>
                <a:spcPts val="1438"/>
              </a:spcBef>
              <a:buClr>
                <a:srgbClr val="96CA4B"/>
              </a:buClr>
              <a:buSzPct val="90000"/>
              <a:defRPr/>
            </a:pPr>
            <a:r>
              <a:rPr lang="en-US" sz="2000" b="1" dirty="0" smtClean="0">
                <a:solidFill>
                  <a:srgbClr val="FFC000"/>
                </a:solidFill>
              </a:rPr>
              <a:t>Administrator Hierarchy:</a:t>
            </a:r>
          </a:p>
          <a:p>
            <a:pPr marL="342900" lvl="1" indent="-342900">
              <a:spcBef>
                <a:spcPts val="1438"/>
              </a:spcBef>
              <a:buClr>
                <a:srgbClr val="96CA4B"/>
              </a:buClr>
              <a:buSzPct val="90000"/>
              <a:buFont typeface="Wingdings" panose="05000000000000000000" pitchFamily="2" charset="2"/>
              <a:buChar char="Ø"/>
              <a:defRPr/>
            </a:pPr>
            <a:r>
              <a:rPr lang="en-US" sz="2000" dirty="0">
                <a:solidFill>
                  <a:schemeClr val="bg2"/>
                </a:solidFill>
              </a:rPr>
              <a:t>Enable </a:t>
            </a:r>
            <a:r>
              <a:rPr lang="en-US" sz="2000" dirty="0" err="1">
                <a:solidFill>
                  <a:schemeClr val="bg2"/>
                </a:solidFill>
              </a:rPr>
              <a:t>fedRAMP</a:t>
            </a:r>
            <a:r>
              <a:rPr lang="en-US" sz="2000" dirty="0">
                <a:solidFill>
                  <a:schemeClr val="bg2"/>
                </a:solidFill>
              </a:rPr>
              <a:t> mode using CLI  </a:t>
            </a:r>
            <a:r>
              <a:rPr lang="en-US" sz="2000" dirty="0">
                <a:solidFill>
                  <a:schemeClr val="tx1">
                    <a:lumMod val="40000"/>
                    <a:lumOff val="60000"/>
                  </a:schemeClr>
                </a:solidFill>
              </a:rPr>
              <a:t>'</a:t>
            </a:r>
            <a:r>
              <a:rPr lang="en-US" sz="2000" dirty="0" err="1">
                <a:solidFill>
                  <a:schemeClr val="tx1">
                    <a:lumMod val="40000"/>
                    <a:lumOff val="60000"/>
                  </a:schemeClr>
                </a:solidFill>
              </a:rPr>
              <a:t>utils</a:t>
            </a:r>
            <a:r>
              <a:rPr lang="en-US" sz="2000" dirty="0">
                <a:solidFill>
                  <a:schemeClr val="tx1">
                    <a:lumMod val="40000"/>
                    <a:lumOff val="60000"/>
                  </a:schemeClr>
                </a:solidFill>
              </a:rPr>
              <a:t> </a:t>
            </a:r>
            <a:r>
              <a:rPr lang="en-US" sz="2000" dirty="0" err="1">
                <a:solidFill>
                  <a:schemeClr val="tx1">
                    <a:lumMod val="40000"/>
                    <a:lumOff val="60000"/>
                  </a:schemeClr>
                </a:solidFill>
              </a:rPr>
              <a:t>fedRAMP</a:t>
            </a:r>
            <a:r>
              <a:rPr lang="en-US" sz="2000" dirty="0">
                <a:solidFill>
                  <a:schemeClr val="tx1">
                    <a:lumMod val="40000"/>
                    <a:lumOff val="60000"/>
                  </a:schemeClr>
                </a:solidFill>
              </a:rPr>
              <a:t> </a:t>
            </a:r>
            <a:r>
              <a:rPr lang="en-US" sz="2000" dirty="0" smtClean="0">
                <a:solidFill>
                  <a:schemeClr val="tx1">
                    <a:lumMod val="40000"/>
                    <a:lumOff val="60000"/>
                  </a:schemeClr>
                </a:solidFill>
              </a:rPr>
              <a:t>enable‘</a:t>
            </a:r>
          </a:p>
          <a:p>
            <a:pPr marL="342900" lvl="1" indent="-342900">
              <a:spcBef>
                <a:spcPts val="1438"/>
              </a:spcBef>
              <a:buClr>
                <a:srgbClr val="96CA4B"/>
              </a:buClr>
              <a:buSzPct val="90000"/>
              <a:buFont typeface="Wingdings" panose="05000000000000000000" pitchFamily="2" charset="2"/>
              <a:buChar char="Ø"/>
              <a:defRPr/>
            </a:pPr>
            <a:r>
              <a:rPr lang="en-US" sz="2000" dirty="0">
                <a:solidFill>
                  <a:srgbClr val="FFFFFF"/>
                </a:solidFill>
              </a:rPr>
              <a:t>Once cuc comes in </a:t>
            </a:r>
            <a:r>
              <a:rPr lang="en-US" sz="2000" dirty="0" err="1">
                <a:solidFill>
                  <a:srgbClr val="FFFFFF"/>
                </a:solidFill>
              </a:rPr>
              <a:t>fedRAMP</a:t>
            </a:r>
            <a:r>
              <a:rPr lang="en-US" sz="2000" dirty="0">
                <a:solidFill>
                  <a:srgbClr val="FFFFFF"/>
                </a:solidFill>
              </a:rPr>
              <a:t> mode new </a:t>
            </a:r>
            <a:r>
              <a:rPr lang="en-US" sz="2000" dirty="0" smtClean="0">
                <a:solidFill>
                  <a:srgbClr val="FFFFFF"/>
                </a:solidFill>
              </a:rPr>
              <a:t>privilege </a:t>
            </a:r>
            <a:r>
              <a:rPr lang="en-US" sz="2000" dirty="0">
                <a:solidFill>
                  <a:srgbClr val="FFFFFF"/>
                </a:solidFill>
              </a:rPr>
              <a:t>“Super Custom Administrator” is introduced to </a:t>
            </a:r>
            <a:r>
              <a:rPr lang="en-US" sz="2000" dirty="0" smtClean="0">
                <a:solidFill>
                  <a:srgbClr val="FFFFFF"/>
                </a:solidFill>
              </a:rPr>
              <a:t>provide administrator hierarchy.</a:t>
            </a:r>
          </a:p>
          <a:p>
            <a:pPr marL="0" lvl="1" indent="0">
              <a:spcBef>
                <a:spcPts val="1438"/>
              </a:spcBef>
              <a:buClr>
                <a:srgbClr val="96CA4B"/>
              </a:buClr>
              <a:buSzPct val="90000"/>
              <a:defRPr/>
            </a:pPr>
            <a:endParaRPr lang="en-US" sz="2000" dirty="0" smtClean="0"/>
          </a:p>
          <a:p>
            <a:pPr marL="342900" lvl="1" indent="-342900">
              <a:spcBef>
                <a:spcPts val="1438"/>
              </a:spcBef>
              <a:buClr>
                <a:srgbClr val="96CA4B"/>
              </a:buClr>
              <a:buSzPct val="90000"/>
              <a:buFont typeface="Wingdings" panose="05000000000000000000" pitchFamily="2" charset="2"/>
              <a:buChar char="Ø"/>
              <a:defRPr/>
            </a:pPr>
            <a:endParaRPr lang="en-US" sz="2000" dirty="0" smtClean="0"/>
          </a:p>
          <a:p>
            <a:pPr marL="342900" lvl="1" indent="-342900">
              <a:spcBef>
                <a:spcPts val="1438"/>
              </a:spcBef>
              <a:buClr>
                <a:srgbClr val="96CA4B"/>
              </a:buClr>
              <a:buSzPct val="90000"/>
              <a:buFont typeface="Wingdings" panose="05000000000000000000" pitchFamily="2" charset="2"/>
              <a:buChar char="Ø"/>
              <a:defRPr/>
            </a:pPr>
            <a:endParaRPr lang="en-US" sz="2000" dirty="0" smtClean="0"/>
          </a:p>
          <a:p>
            <a:pPr marL="0" lvl="1" indent="0">
              <a:spcBef>
                <a:spcPts val="1438"/>
              </a:spcBef>
              <a:buClr>
                <a:srgbClr val="96CA4B"/>
              </a:buClr>
              <a:buSzPct val="90000"/>
              <a:defRPr/>
            </a:pPr>
            <a:endParaRPr lang="en-US" sz="2000" dirty="0" smtClean="0"/>
          </a:p>
          <a:p>
            <a:pPr marL="0" lvl="1" indent="0">
              <a:spcBef>
                <a:spcPts val="1438"/>
              </a:spcBef>
              <a:buClr>
                <a:srgbClr val="96CA4B"/>
              </a:buClr>
              <a:buSzPct val="90000"/>
              <a:defRPr/>
            </a:pPr>
            <a:endParaRPr lang="en-US" sz="20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23755"/>
            <a:ext cx="72390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4501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88375" cy="838200"/>
          </a:xfrm>
        </p:spPr>
        <p:txBody>
          <a:bodyPr/>
          <a:lstStyle/>
          <a:p>
            <a:r>
              <a:rPr lang="en-US" dirty="0" smtClean="0"/>
              <a:t>FedRamp Requirement</a:t>
            </a:r>
            <a:endParaRPr lang="en-US" dirty="0"/>
          </a:p>
        </p:txBody>
      </p:sp>
      <p:sp>
        <p:nvSpPr>
          <p:cNvPr id="3" name="Content Placeholder 2"/>
          <p:cNvSpPr>
            <a:spLocks noGrp="1"/>
          </p:cNvSpPr>
          <p:nvPr>
            <p:ph idx="1"/>
          </p:nvPr>
        </p:nvSpPr>
        <p:spPr>
          <a:xfrm>
            <a:off x="228600" y="1295400"/>
            <a:ext cx="8550275" cy="4953000"/>
          </a:xfrm>
        </p:spPr>
        <p:txBody>
          <a:bodyPr/>
          <a:lstStyle/>
          <a:p>
            <a:pPr marL="0" lvl="1" indent="0">
              <a:spcBef>
                <a:spcPts val="1438"/>
              </a:spcBef>
              <a:buClr>
                <a:srgbClr val="96CA4B"/>
              </a:buClr>
              <a:buSzPct val="90000"/>
              <a:defRPr/>
            </a:pPr>
            <a:r>
              <a:rPr lang="en-US" sz="2000" b="1" dirty="0" smtClean="0">
                <a:solidFill>
                  <a:srgbClr val="FFC000"/>
                </a:solidFill>
              </a:rPr>
              <a:t>Administrator Hierarchy:</a:t>
            </a:r>
          </a:p>
          <a:p>
            <a:pPr marL="342900" lvl="1" indent="-342900">
              <a:spcBef>
                <a:spcPts val="1438"/>
              </a:spcBef>
              <a:buClr>
                <a:srgbClr val="96CA4B"/>
              </a:buClr>
              <a:buSzPct val="90000"/>
              <a:buFont typeface="Wingdings" panose="05000000000000000000" pitchFamily="2" charset="2"/>
              <a:buChar char="Ø"/>
              <a:defRPr/>
            </a:pPr>
            <a:r>
              <a:rPr lang="en-US" sz="2000" dirty="0"/>
              <a:t>Administrators are divided into 3 Levels of hierarchy.</a:t>
            </a:r>
          </a:p>
          <a:p>
            <a:pPr marL="0" lvl="1" indent="0" algn="ctr">
              <a:spcBef>
                <a:spcPts val="1438"/>
              </a:spcBef>
              <a:buClr>
                <a:srgbClr val="96CA4B"/>
              </a:buClr>
              <a:buSzPct val="90000"/>
              <a:defRPr/>
            </a:pPr>
            <a:endParaRPr lang="en-US" sz="2000" b="1" dirty="0" smtClean="0">
              <a:solidFill>
                <a:srgbClr val="FFC000"/>
              </a:solidFill>
            </a:endParaRPr>
          </a:p>
          <a:p>
            <a:pPr marL="342900" lvl="1" indent="-342900">
              <a:spcBef>
                <a:spcPts val="1438"/>
              </a:spcBef>
              <a:buClr>
                <a:srgbClr val="96CA4B"/>
              </a:buClr>
              <a:buSzPct val="90000"/>
              <a:buFont typeface="Wingdings" panose="05000000000000000000" pitchFamily="2" charset="2"/>
              <a:buChar char="Ø"/>
              <a:defRPr/>
            </a:pPr>
            <a:endParaRPr lang="en-US" sz="2000" dirty="0" smtClean="0"/>
          </a:p>
          <a:p>
            <a:pPr marL="342900" lvl="1" indent="-342900">
              <a:spcBef>
                <a:spcPts val="1438"/>
              </a:spcBef>
              <a:buClr>
                <a:srgbClr val="96CA4B"/>
              </a:buClr>
              <a:buSzPct val="90000"/>
              <a:buFont typeface="Wingdings" panose="05000000000000000000" pitchFamily="2" charset="2"/>
              <a:buChar char="Ø"/>
              <a:defRPr/>
            </a:pPr>
            <a:endParaRPr lang="en-US" sz="2000" dirty="0"/>
          </a:p>
          <a:p>
            <a:pPr marL="342900" lvl="1" indent="-342900">
              <a:spcBef>
                <a:spcPts val="1438"/>
              </a:spcBef>
              <a:buClr>
                <a:srgbClr val="96CA4B"/>
              </a:buClr>
              <a:buSzPct val="90000"/>
              <a:buFont typeface="Wingdings" panose="05000000000000000000" pitchFamily="2" charset="2"/>
              <a:buChar char="Ø"/>
              <a:defRPr/>
            </a:pPr>
            <a:endParaRPr lang="en-US" sz="2000" dirty="0" smtClean="0"/>
          </a:p>
          <a:p>
            <a:pPr marL="0" lvl="1" indent="0">
              <a:spcBef>
                <a:spcPts val="1438"/>
              </a:spcBef>
              <a:buClr>
                <a:srgbClr val="96CA4B"/>
              </a:buClr>
              <a:buSzPct val="90000"/>
              <a:defRPr/>
            </a:pPr>
            <a:endParaRPr lang="en-US" sz="2000" dirty="0"/>
          </a:p>
          <a:p>
            <a:pPr marL="342900" lvl="1" indent="-342900">
              <a:spcBef>
                <a:spcPts val="1438"/>
              </a:spcBef>
              <a:buClr>
                <a:srgbClr val="96CA4B"/>
              </a:buClr>
              <a:buSzPct val="90000"/>
              <a:buFont typeface="Wingdings" panose="05000000000000000000" pitchFamily="2" charset="2"/>
              <a:buChar char="Ø"/>
              <a:defRPr/>
            </a:pPr>
            <a:r>
              <a:rPr lang="en-US" sz="2000" dirty="0" smtClean="0"/>
              <a:t>Two </a:t>
            </a:r>
            <a:r>
              <a:rPr lang="en-US" sz="2000" dirty="0"/>
              <a:t>types of </a:t>
            </a:r>
            <a:r>
              <a:rPr lang="en-US" sz="2000" dirty="0" smtClean="0"/>
              <a:t>Administrator </a:t>
            </a:r>
            <a:r>
              <a:rPr lang="en-US" sz="2000" dirty="0"/>
              <a:t>can be created using custom roles :</a:t>
            </a:r>
          </a:p>
          <a:p>
            <a:pPr marL="450850" lvl="2" indent="-285750">
              <a:spcBef>
                <a:spcPts val="1438"/>
              </a:spcBef>
              <a:buClr>
                <a:srgbClr val="96CA4B"/>
              </a:buClr>
              <a:buSzPct val="90000"/>
              <a:buFont typeface="Wingdings" panose="05000000000000000000" pitchFamily="2" charset="2"/>
              <a:buChar char="Ø"/>
              <a:defRPr/>
            </a:pPr>
            <a:r>
              <a:rPr lang="en-US" dirty="0"/>
              <a:t>Super Custom Administrator</a:t>
            </a:r>
          </a:p>
          <a:p>
            <a:pPr marL="450850" lvl="2" indent="-285750">
              <a:spcBef>
                <a:spcPts val="1438"/>
              </a:spcBef>
              <a:buClr>
                <a:srgbClr val="96CA4B"/>
              </a:buClr>
              <a:buSzPct val="90000"/>
              <a:buFont typeface="Wingdings" panose="05000000000000000000" pitchFamily="2" charset="2"/>
              <a:buChar char="Ø"/>
              <a:defRPr/>
            </a:pPr>
            <a:r>
              <a:rPr lang="en-US" dirty="0"/>
              <a:t>Custom Administrator</a:t>
            </a:r>
          </a:p>
          <a:p>
            <a:pPr>
              <a:buFont typeface="Arial" pitchFamily="34" charset="0"/>
              <a:buChar char="•"/>
              <a:defRPr/>
            </a:pPr>
            <a:endParaRPr lang="en-US" dirty="0">
              <a:solidFill>
                <a:schemeClr val="bg2"/>
              </a:solidFill>
            </a:endParaRPr>
          </a:p>
          <a:p>
            <a:pPr marL="342900" lvl="1" indent="-342900">
              <a:spcBef>
                <a:spcPts val="1438"/>
              </a:spcBef>
              <a:buClr>
                <a:srgbClr val="96CA4B"/>
              </a:buClr>
              <a:buSzPct val="90000"/>
              <a:buFont typeface="Wingdings" panose="05000000000000000000" pitchFamily="2" charset="2"/>
              <a:buChar char="Ø"/>
              <a:defRPr/>
            </a:pPr>
            <a:endParaRPr lang="en-US" dirty="0"/>
          </a:p>
        </p:txBody>
      </p:sp>
      <p:graphicFrame>
        <p:nvGraphicFramePr>
          <p:cNvPr id="4" name="Diagram 3"/>
          <p:cNvGraphicFramePr/>
          <p:nvPr>
            <p:extLst>
              <p:ext uri="{D42A27DB-BD31-4B8C-83A1-F6EECF244321}">
                <p14:modId xmlns:p14="http://schemas.microsoft.com/office/powerpoint/2010/main" val="1512003630"/>
              </p:ext>
            </p:extLst>
          </p:nvPr>
        </p:nvGraphicFramePr>
        <p:xfrm>
          <a:off x="1600200" y="2286000"/>
          <a:ext cx="4267200" cy="205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188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588375" cy="838200"/>
          </a:xfrm>
        </p:spPr>
        <p:txBody>
          <a:bodyPr/>
          <a:lstStyle/>
          <a:p>
            <a:r>
              <a:rPr lang="en-US" dirty="0"/>
              <a:t>FedRamp Requirement</a:t>
            </a:r>
          </a:p>
        </p:txBody>
      </p:sp>
      <p:sp>
        <p:nvSpPr>
          <p:cNvPr id="3" name="Content Placeholder 2"/>
          <p:cNvSpPr>
            <a:spLocks noGrp="1"/>
          </p:cNvSpPr>
          <p:nvPr>
            <p:ph idx="1"/>
          </p:nvPr>
        </p:nvSpPr>
        <p:spPr>
          <a:xfrm>
            <a:off x="228600" y="1143000"/>
            <a:ext cx="8550275" cy="5346700"/>
          </a:xfrm>
        </p:spPr>
        <p:txBody>
          <a:bodyPr/>
          <a:lstStyle/>
          <a:p>
            <a:pPr>
              <a:buFont typeface="Wingdings" panose="05000000000000000000" pitchFamily="2" charset="2"/>
              <a:buChar char="Ø"/>
            </a:pPr>
            <a:r>
              <a:rPr lang="en-US" b="1" dirty="0" smtClean="0">
                <a:solidFill>
                  <a:srgbClr val="FFC000"/>
                </a:solidFill>
              </a:rPr>
              <a:t>System Administrator:</a:t>
            </a:r>
          </a:p>
          <a:p>
            <a:pPr marL="463550" lvl="1" indent="-285750">
              <a:buFont typeface="Wingdings" panose="05000000000000000000" pitchFamily="2" charset="2"/>
              <a:buChar char="Ø"/>
            </a:pPr>
            <a:r>
              <a:rPr lang="en-US" sz="1600" dirty="0" smtClean="0"/>
              <a:t>Default Administrator</a:t>
            </a:r>
          </a:p>
          <a:p>
            <a:pPr marL="463550" lvl="1" indent="-285750">
              <a:buFont typeface="Wingdings" panose="05000000000000000000" pitchFamily="2" charset="2"/>
              <a:buChar char="Ø"/>
            </a:pPr>
            <a:r>
              <a:rPr lang="en-US" sz="1600" dirty="0" smtClean="0"/>
              <a:t>Full </a:t>
            </a:r>
            <a:r>
              <a:rPr lang="en-US" sz="1600" dirty="0"/>
              <a:t>access to </a:t>
            </a:r>
            <a:r>
              <a:rPr lang="en-US" sz="1600" dirty="0" smtClean="0"/>
              <a:t>the system </a:t>
            </a:r>
            <a:r>
              <a:rPr lang="en-US" sz="1600" dirty="0"/>
              <a:t>and have all </a:t>
            </a:r>
            <a:r>
              <a:rPr lang="en-US" sz="1600" dirty="0" smtClean="0"/>
              <a:t>privileges </a:t>
            </a:r>
          </a:p>
          <a:p>
            <a:pPr marL="463550" lvl="1" indent="-285750">
              <a:buFont typeface="Wingdings" panose="05000000000000000000" pitchFamily="2" charset="2"/>
              <a:buChar char="Ø"/>
            </a:pPr>
            <a:r>
              <a:rPr lang="en-US" sz="1600" dirty="0" smtClean="0"/>
              <a:t>Cannot be modified by user having Custom Role</a:t>
            </a:r>
          </a:p>
          <a:p>
            <a:pPr marL="463550" lvl="1" indent="-285750">
              <a:buFont typeface="Wingdings" panose="05000000000000000000" pitchFamily="2" charset="2"/>
              <a:buChar char="Ø"/>
            </a:pPr>
            <a:endParaRPr lang="en-US" sz="1600" dirty="0" smtClean="0"/>
          </a:p>
          <a:p>
            <a:pPr>
              <a:buFont typeface="Wingdings" panose="05000000000000000000" pitchFamily="2" charset="2"/>
              <a:buChar char="Ø"/>
            </a:pPr>
            <a:r>
              <a:rPr lang="en-US" b="1" dirty="0" smtClean="0">
                <a:solidFill>
                  <a:srgbClr val="FFC000"/>
                </a:solidFill>
              </a:rPr>
              <a:t>Super Custom Administrator:</a:t>
            </a:r>
          </a:p>
          <a:p>
            <a:pPr marL="463550" lvl="1" indent="-285750">
              <a:buFont typeface="Wingdings" panose="05000000000000000000" pitchFamily="2" charset="2"/>
              <a:buChar char="Ø"/>
            </a:pPr>
            <a:r>
              <a:rPr lang="en-US" sz="1600" dirty="0"/>
              <a:t>Governed by “Super Custom Administrator” </a:t>
            </a:r>
            <a:r>
              <a:rPr lang="en-US" sz="1600" dirty="0" smtClean="0"/>
              <a:t>privilege</a:t>
            </a:r>
          </a:p>
          <a:p>
            <a:pPr marL="463550" lvl="1" indent="-285750">
              <a:buFont typeface="Wingdings" panose="05000000000000000000" pitchFamily="2" charset="2"/>
              <a:buChar char="Ø"/>
            </a:pPr>
            <a:r>
              <a:rPr lang="en-US" sz="1600" dirty="0" smtClean="0"/>
              <a:t>Any custom Administrator</a:t>
            </a:r>
            <a:r>
              <a:rPr lang="en-US" sz="1600" dirty="0"/>
              <a:t> </a:t>
            </a:r>
            <a:r>
              <a:rPr lang="en-US" sz="1600" dirty="0" smtClean="0"/>
              <a:t>having this privilege, can only be modified by System Administrator or another custom admin with the same privilege.</a:t>
            </a:r>
          </a:p>
          <a:p>
            <a:pPr marL="463550" lvl="1" indent="-285750">
              <a:buFont typeface="Wingdings" panose="05000000000000000000" pitchFamily="2" charset="2"/>
              <a:buChar char="Ø"/>
            </a:pPr>
            <a:r>
              <a:rPr lang="en-US" sz="1600" dirty="0" smtClean="0"/>
              <a:t>Restricted access to the system based on privileges it has</a:t>
            </a:r>
          </a:p>
          <a:p>
            <a:pPr marL="177800" lvl="1" indent="0"/>
            <a:endParaRPr lang="en-US" sz="1600" dirty="0" smtClean="0"/>
          </a:p>
          <a:p>
            <a:pPr>
              <a:buFont typeface="Wingdings" panose="05000000000000000000" pitchFamily="2" charset="2"/>
              <a:buChar char="Ø"/>
            </a:pPr>
            <a:r>
              <a:rPr lang="en-US" b="1" dirty="0" smtClean="0">
                <a:solidFill>
                  <a:srgbClr val="FFC000"/>
                </a:solidFill>
              </a:rPr>
              <a:t>Custom </a:t>
            </a:r>
            <a:r>
              <a:rPr lang="en-US" b="1" dirty="0">
                <a:solidFill>
                  <a:srgbClr val="FFC000"/>
                </a:solidFill>
              </a:rPr>
              <a:t>Administrator:</a:t>
            </a:r>
          </a:p>
          <a:p>
            <a:pPr marL="463550" lvl="1" indent="-285750">
              <a:buFont typeface="Wingdings" panose="05000000000000000000" pitchFamily="2" charset="2"/>
              <a:buChar char="Ø"/>
            </a:pPr>
            <a:r>
              <a:rPr lang="en-US" sz="1600" dirty="0" smtClean="0"/>
              <a:t>A custom role not having </a:t>
            </a:r>
            <a:r>
              <a:rPr lang="en-US" sz="1600" dirty="0"/>
              <a:t>“Super Custom Administrator” </a:t>
            </a:r>
            <a:r>
              <a:rPr lang="en-US" sz="1600" dirty="0" smtClean="0"/>
              <a:t>privilege</a:t>
            </a:r>
            <a:endParaRPr lang="en-US" sz="1600" dirty="0"/>
          </a:p>
          <a:p>
            <a:pPr marL="463550" lvl="1" indent="-285750">
              <a:buFont typeface="Wingdings" panose="05000000000000000000" pitchFamily="2" charset="2"/>
              <a:buChar char="Ø"/>
            </a:pPr>
            <a:r>
              <a:rPr lang="en-US" sz="1600" dirty="0" smtClean="0"/>
              <a:t>Can be modified by another custom admin</a:t>
            </a:r>
          </a:p>
          <a:p>
            <a:pPr marL="463550" lvl="1" indent="-285750">
              <a:buFont typeface="Wingdings" panose="05000000000000000000" pitchFamily="2" charset="2"/>
              <a:buChar char="Ø"/>
            </a:pPr>
            <a:r>
              <a:rPr lang="en-US" sz="1600" dirty="0"/>
              <a:t>Restricted access </a:t>
            </a:r>
            <a:r>
              <a:rPr lang="en-US" sz="1600" dirty="0" smtClean="0"/>
              <a:t>to the </a:t>
            </a:r>
            <a:r>
              <a:rPr lang="en-US" sz="1600" dirty="0"/>
              <a:t>system based on list of privileges it </a:t>
            </a:r>
            <a:r>
              <a:rPr lang="en-US" sz="1600" dirty="0" smtClean="0"/>
              <a:t>has</a:t>
            </a:r>
            <a:endParaRPr lang="en-US" sz="1600" b="1" dirty="0"/>
          </a:p>
          <a:p>
            <a:pPr marL="463550" lvl="1" indent="-285750">
              <a:buFont typeface="Wingdings" panose="05000000000000000000" pitchFamily="2" charset="2"/>
              <a:buChar char="Ø"/>
            </a:pPr>
            <a:endParaRPr lang="en-US" dirty="0" smtClean="0"/>
          </a:p>
          <a:p>
            <a:pPr marL="177800" lvl="1" indent="0"/>
            <a:endParaRPr lang="en-US" dirty="0"/>
          </a:p>
          <a:p>
            <a:pPr marL="177800" lvl="1" indent="0"/>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040625749"/>
              </p:ext>
            </p:extLst>
          </p:nvPr>
        </p:nvGraphicFramePr>
        <p:xfrm>
          <a:off x="4557713" y="3414713"/>
          <a:ext cx="28575" cy="28575"/>
        </p:xfrm>
        <a:graphic>
          <a:graphicData uri="http://schemas.openxmlformats.org/presentationml/2006/ole">
            <mc:AlternateContent xmlns:mc="http://schemas.openxmlformats.org/markup-compatibility/2006">
              <mc:Choice xmlns:v="urn:schemas-microsoft-com:vml" Requires="v">
                <p:oleObj spid="_x0000_s6388" name="HTML Document" r:id="rId3" imgW="0" imgH="0" progId="htmlfile">
                  <p:link updateAutomatic="1"/>
                </p:oleObj>
              </mc:Choice>
              <mc:Fallback>
                <p:oleObj name="HTML Document" r:id="rId3" imgW="0" imgH="0" progId="htmlfile">
                  <p:link updateAutomatic="1"/>
                  <p:pic>
                    <p:nvPicPr>
                      <p:cNvPr id="0" name=""/>
                      <p:cNvPicPr/>
                      <p:nvPr/>
                    </p:nvPicPr>
                    <p:blipFill>
                      <a:blip r:embed="rId4"/>
                      <a:stretch>
                        <a:fillRect/>
                      </a:stretch>
                    </p:blipFill>
                    <p:spPr>
                      <a:xfrm>
                        <a:off x="4557713" y="3414713"/>
                        <a:ext cx="28575" cy="28575"/>
                      </a:xfrm>
                      <a:prstGeom prst="rect">
                        <a:avLst/>
                      </a:prstGeom>
                    </p:spPr>
                  </p:pic>
                </p:oleObj>
              </mc:Fallback>
            </mc:AlternateContent>
          </a:graphicData>
        </a:graphic>
      </p:graphicFrame>
      <p:graphicFrame>
        <p:nvGraphicFramePr>
          <p:cNvPr id="5" name="Object 4">
            <a:hlinkClick r:id="rId5" action="ppaction://hlinkfile"/>
          </p:cNvPr>
          <p:cNvGraphicFramePr>
            <a:graphicFrameLocks noChangeAspect="1"/>
          </p:cNvGraphicFramePr>
          <p:nvPr>
            <p:extLst>
              <p:ext uri="{D42A27DB-BD31-4B8C-83A1-F6EECF244321}">
                <p14:modId xmlns:p14="http://schemas.microsoft.com/office/powerpoint/2010/main" val="228523178"/>
              </p:ext>
            </p:extLst>
          </p:nvPr>
        </p:nvGraphicFramePr>
        <p:xfrm>
          <a:off x="4557713" y="3414713"/>
          <a:ext cx="28575" cy="28575"/>
        </p:xfrm>
        <a:graphic>
          <a:graphicData uri="http://schemas.openxmlformats.org/presentationml/2006/ole">
            <mc:AlternateContent xmlns:mc="http://schemas.openxmlformats.org/markup-compatibility/2006">
              <mc:Choice xmlns:v="urn:schemas-microsoft-com:vml" Requires="v">
                <p:oleObj spid="_x0000_s6389" name="HTML Document" r:id="rId3" imgW="0" imgH="0" progId="htmlfile">
                  <p:link updateAutomatic="1"/>
                </p:oleObj>
              </mc:Choice>
              <mc:Fallback>
                <p:oleObj name="HTML Document" r:id="rId3" imgW="0" imgH="0" progId="htmlfile">
                  <p:link updateAutomatic="1"/>
                  <p:pic>
                    <p:nvPicPr>
                      <p:cNvPr id="0" name=""/>
                      <p:cNvPicPr/>
                      <p:nvPr/>
                    </p:nvPicPr>
                    <p:blipFill>
                      <a:blip r:embed="rId4"/>
                      <a:stretch>
                        <a:fillRect/>
                      </a:stretch>
                    </p:blipFill>
                    <p:spPr>
                      <a:xfrm>
                        <a:off x="4557713" y="3414713"/>
                        <a:ext cx="28575" cy="28575"/>
                      </a:xfrm>
                      <a:prstGeom prst="rect">
                        <a:avLst/>
                      </a:prstGeom>
                    </p:spPr>
                  </p:pic>
                </p:oleObj>
              </mc:Fallback>
            </mc:AlternateContent>
          </a:graphicData>
        </a:graphic>
      </p:graphicFrame>
    </p:spTree>
    <p:extLst>
      <p:ext uri="{BB962C8B-B14F-4D97-AF65-F5344CB8AC3E}">
        <p14:creationId xmlns:p14="http://schemas.microsoft.com/office/powerpoint/2010/main" val="16883814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12" y="76200"/>
            <a:ext cx="8588375" cy="838200"/>
          </a:xfrm>
        </p:spPr>
        <p:txBody>
          <a:bodyPr/>
          <a:lstStyle/>
          <a:p>
            <a:r>
              <a:rPr lang="en-US" dirty="0"/>
              <a:t>FedRamp Requirement </a:t>
            </a:r>
          </a:p>
        </p:txBody>
      </p:sp>
      <p:graphicFrame>
        <p:nvGraphicFramePr>
          <p:cNvPr id="4" name="Table 3"/>
          <p:cNvGraphicFramePr>
            <a:graphicFrameLocks noGrp="1"/>
          </p:cNvGraphicFramePr>
          <p:nvPr>
            <p:extLst>
              <p:ext uri="{D42A27DB-BD31-4B8C-83A1-F6EECF244321}">
                <p14:modId xmlns:p14="http://schemas.microsoft.com/office/powerpoint/2010/main" val="1929709427"/>
              </p:ext>
            </p:extLst>
          </p:nvPr>
        </p:nvGraphicFramePr>
        <p:xfrm>
          <a:off x="811307" y="1143000"/>
          <a:ext cx="7368985" cy="3352800"/>
        </p:xfrm>
        <a:graphic>
          <a:graphicData uri="http://schemas.openxmlformats.org/drawingml/2006/table">
            <a:tbl>
              <a:tblPr firstRow="1" firstCol="1" bandRow="1">
                <a:tableStyleId>{073A0DAA-6AF3-43AB-8588-CEC1D06C72B9}</a:tableStyleId>
              </a:tblPr>
              <a:tblGrid>
                <a:gridCol w="2098739"/>
                <a:gridCol w="2014855"/>
                <a:gridCol w="3255391"/>
              </a:tblGrid>
              <a:tr h="554990">
                <a:tc>
                  <a:txBody>
                    <a:bodyPr/>
                    <a:lstStyle/>
                    <a:p>
                      <a:endParaRPr lang="en-US" sz="1400" dirty="0"/>
                    </a:p>
                  </a:txBody>
                  <a:tcPr/>
                </a:tc>
                <a:tc>
                  <a:txBody>
                    <a:bodyPr/>
                    <a:lstStyle/>
                    <a:p>
                      <a:r>
                        <a:rPr lang="en-US" sz="1400" dirty="0" smtClean="0"/>
                        <a:t>Create/Update/Delete</a:t>
                      </a:r>
                      <a:endParaRPr lang="en-US" sz="1400" baseline="0" dirty="0" smtClean="0"/>
                    </a:p>
                    <a:p>
                      <a:r>
                        <a:rPr lang="en-US" sz="1400" baseline="0" dirty="0" smtClean="0"/>
                        <a:t>Custom Roles</a:t>
                      </a:r>
                      <a:endParaRPr lang="en-US" sz="1400" dirty="0"/>
                    </a:p>
                  </a:txBody>
                  <a:tcPr/>
                </a:tc>
                <a:tc>
                  <a:txBody>
                    <a:bodyPr/>
                    <a:lstStyle/>
                    <a:p>
                      <a:r>
                        <a:rPr lang="en-US" sz="1400" dirty="0" smtClean="0"/>
                        <a:t>          Create/Update/Delete</a:t>
                      </a:r>
                      <a:r>
                        <a:rPr lang="en-US" sz="1400" baseline="0" dirty="0" smtClean="0"/>
                        <a:t> </a:t>
                      </a:r>
                    </a:p>
                    <a:p>
                      <a:r>
                        <a:rPr lang="en-US" sz="1400" dirty="0" smtClean="0"/>
                        <a:t>        Users and User Templates</a:t>
                      </a:r>
                      <a:endParaRPr lang="en-US" sz="1400" dirty="0"/>
                    </a:p>
                  </a:txBody>
                  <a:tcPr/>
                </a:tc>
              </a:tr>
              <a:tr h="788670">
                <a:tc>
                  <a:txBody>
                    <a:bodyPr/>
                    <a:lstStyle/>
                    <a:p>
                      <a:r>
                        <a:rPr lang="en-US" sz="1400" dirty="0" smtClean="0"/>
                        <a:t>System</a:t>
                      </a:r>
                      <a:r>
                        <a:rPr lang="en-US" sz="1400" baseline="0" dirty="0" smtClean="0"/>
                        <a:t> Administrator</a:t>
                      </a:r>
                    </a:p>
                    <a:p>
                      <a:r>
                        <a:rPr lang="en-US" sz="1400" baseline="0" dirty="0" smtClean="0"/>
                        <a:t>(System Role)</a:t>
                      </a:r>
                      <a:endParaRPr lang="en-US" sz="1400" dirty="0"/>
                    </a:p>
                  </a:txBody>
                  <a:tcPr/>
                </a:tc>
                <a:tc>
                  <a:txBody>
                    <a:bodyPr/>
                    <a:lstStyle/>
                    <a:p>
                      <a:pPr algn="ctr"/>
                      <a:r>
                        <a:rPr lang="en-US" sz="3600" dirty="0" smtClean="0">
                          <a:solidFill>
                            <a:srgbClr val="002060"/>
                          </a:solidFill>
                          <a:sym typeface="Wingdings"/>
                        </a:rPr>
                        <a:t></a:t>
                      </a:r>
                      <a:endParaRPr lang="en-US" sz="3600" dirty="0">
                        <a:solidFill>
                          <a:srgbClr val="002060"/>
                        </a:solidFill>
                      </a:endParaRPr>
                    </a:p>
                  </a:txBody>
                  <a:tcPr/>
                </a:tc>
                <a:tc>
                  <a:txBody>
                    <a:bodyPr/>
                    <a:lstStyle/>
                    <a:p>
                      <a:pPr algn="ctr"/>
                      <a:r>
                        <a:rPr lang="en-US" sz="3600" kern="1200" dirty="0" smtClean="0">
                          <a:solidFill>
                            <a:srgbClr val="002060"/>
                          </a:solidFill>
                          <a:latin typeface="+mn-lt"/>
                          <a:ea typeface="+mn-ea"/>
                          <a:cs typeface="+mn-cs"/>
                          <a:sym typeface="Wingdings"/>
                        </a:rPr>
                        <a:t></a:t>
                      </a:r>
                      <a:endParaRPr lang="en-US" sz="3600" kern="1200" dirty="0">
                        <a:solidFill>
                          <a:srgbClr val="002060"/>
                        </a:solidFill>
                        <a:latin typeface="+mn-lt"/>
                        <a:ea typeface="+mn-ea"/>
                        <a:cs typeface="+mn-cs"/>
                      </a:endParaRPr>
                    </a:p>
                  </a:txBody>
                  <a:tcPr/>
                </a:tc>
              </a:tr>
              <a:tr h="876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Super</a:t>
                      </a:r>
                      <a:r>
                        <a:rPr lang="en-US" sz="1400" baseline="0" dirty="0" smtClean="0"/>
                        <a:t> Custom</a:t>
                      </a:r>
                      <a:r>
                        <a:rPr lang="en-US" sz="14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Administrator</a:t>
                      </a:r>
                      <a:endParaRPr lang="en-US" sz="1400" dirty="0" smtClean="0"/>
                    </a:p>
                    <a:p>
                      <a:r>
                        <a:rPr lang="en-US" sz="1400" dirty="0" smtClean="0"/>
                        <a:t>(Custom</a:t>
                      </a:r>
                      <a:r>
                        <a:rPr lang="en-US" sz="1400" baseline="0" dirty="0" smtClean="0"/>
                        <a:t> Role)</a:t>
                      </a:r>
                      <a:endParaRPr lang="en-US" sz="1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kern="1200" dirty="0" smtClean="0">
                          <a:solidFill>
                            <a:srgbClr val="002060"/>
                          </a:solidFill>
                          <a:latin typeface="+mn-lt"/>
                          <a:ea typeface="+mn-ea"/>
                          <a:cs typeface="+mn-cs"/>
                          <a:sym typeface="Wingdings"/>
                        </a:rPr>
                        <a:t></a:t>
                      </a:r>
                      <a:endParaRPr lang="en-US" sz="3600" kern="1200" dirty="0" smtClean="0">
                        <a:solidFill>
                          <a:srgbClr val="002060"/>
                        </a:solidFill>
                        <a:latin typeface="+mn-lt"/>
                        <a:ea typeface="+mn-ea"/>
                        <a:cs typeface="+mn-cs"/>
                      </a:endParaRPr>
                    </a:p>
                  </a:txBody>
                  <a:tcPr/>
                </a:tc>
                <a:tc>
                  <a:txBody>
                    <a:bodyPr/>
                    <a:lstStyle/>
                    <a:p>
                      <a:pPr algn="ctr"/>
                      <a:r>
                        <a:rPr lang="en-US" sz="3600" kern="1200" dirty="0" smtClean="0">
                          <a:solidFill>
                            <a:srgbClr val="002060"/>
                          </a:solidFill>
                          <a:latin typeface="+mn-lt"/>
                          <a:ea typeface="+mn-ea"/>
                          <a:cs typeface="+mn-cs"/>
                          <a:sym typeface="Wingdings"/>
                        </a:rPr>
                        <a:t></a:t>
                      </a:r>
                    </a:p>
                    <a:p>
                      <a:pPr algn="ctr"/>
                      <a:r>
                        <a:rPr lang="en-US" sz="1200" b="1" kern="1200" dirty="0" smtClean="0">
                          <a:solidFill>
                            <a:srgbClr val="002060"/>
                          </a:solidFill>
                          <a:latin typeface="+mn-lt"/>
                          <a:ea typeface="+mn-ea"/>
                          <a:cs typeface="+mn-cs"/>
                          <a:sym typeface="Wingdings"/>
                        </a:rPr>
                        <a:t>(Except Users having</a:t>
                      </a:r>
                      <a:r>
                        <a:rPr lang="en-US" sz="1200" b="1" kern="1200" baseline="0" dirty="0" smtClean="0">
                          <a:solidFill>
                            <a:srgbClr val="002060"/>
                          </a:solidFill>
                          <a:latin typeface="+mn-lt"/>
                          <a:ea typeface="+mn-ea"/>
                          <a:cs typeface="+mn-cs"/>
                          <a:sym typeface="Wingdings"/>
                        </a:rPr>
                        <a:t> </a:t>
                      </a:r>
                      <a:r>
                        <a:rPr lang="en-US" sz="1200" b="1" kern="1200" dirty="0" smtClean="0">
                          <a:solidFill>
                            <a:srgbClr val="002060"/>
                          </a:solidFill>
                          <a:latin typeface="+mn-lt"/>
                          <a:ea typeface="+mn-ea"/>
                          <a:cs typeface="+mn-cs"/>
                          <a:sym typeface="Wingdings"/>
                        </a:rPr>
                        <a:t>System</a:t>
                      </a:r>
                      <a:r>
                        <a:rPr lang="en-US" sz="1200" b="1" kern="1200" baseline="0" dirty="0" smtClean="0">
                          <a:solidFill>
                            <a:srgbClr val="002060"/>
                          </a:solidFill>
                          <a:latin typeface="+mn-lt"/>
                          <a:ea typeface="+mn-ea"/>
                          <a:cs typeface="+mn-cs"/>
                          <a:sym typeface="Wingdings"/>
                        </a:rPr>
                        <a:t> Roles)</a:t>
                      </a:r>
                      <a:endParaRPr lang="en-US" sz="1200" b="1" dirty="0" smtClean="0">
                        <a:solidFill>
                          <a:srgbClr val="002060"/>
                        </a:solidFill>
                      </a:endParaRPr>
                    </a:p>
                  </a:txBody>
                  <a:tcPr/>
                </a:tc>
              </a:tr>
              <a:tr h="1132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Custom</a:t>
                      </a:r>
                      <a:r>
                        <a:rPr lang="en-US" sz="1400" baseline="0" dirty="0" smtClean="0"/>
                        <a:t> Administrator</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(Custom Role)</a:t>
                      </a:r>
                      <a:endParaRPr lang="en-US" sz="1400" dirty="0" smtClean="0"/>
                    </a:p>
                  </a:txBody>
                  <a:tcPr/>
                </a:tc>
                <a:tc>
                  <a:txBody>
                    <a:bodyPr/>
                    <a:lstStyle/>
                    <a:p>
                      <a:pPr algn="ctr"/>
                      <a:r>
                        <a:rPr lang="en-US" sz="3600" kern="1200" dirty="0" smtClean="0">
                          <a:solidFill>
                            <a:srgbClr val="002060"/>
                          </a:solidFill>
                          <a:latin typeface="+mn-lt"/>
                          <a:ea typeface="+mn-ea"/>
                          <a:cs typeface="+mn-cs"/>
                          <a:sym typeface="Wingdings"/>
                        </a:rPr>
                        <a:t></a:t>
                      </a:r>
                      <a:endParaRPr lang="en-US" sz="3600" kern="1200" dirty="0">
                        <a:solidFill>
                          <a:srgbClr val="002060"/>
                        </a:solidFill>
                        <a:latin typeface="+mn-lt"/>
                        <a:ea typeface="+mn-ea"/>
                        <a:cs typeface="+mn-cs"/>
                      </a:endParaRPr>
                    </a:p>
                  </a:txBody>
                  <a:tcPr/>
                </a:tc>
                <a:tc>
                  <a:txBody>
                    <a:bodyPr/>
                    <a:lstStyle/>
                    <a:p>
                      <a:pPr algn="ctr"/>
                      <a:r>
                        <a:rPr lang="en-US" sz="3600" kern="1200" dirty="0" smtClean="0">
                          <a:solidFill>
                            <a:srgbClr val="002060"/>
                          </a:solidFill>
                          <a:latin typeface="+mn-lt"/>
                          <a:ea typeface="+mn-ea"/>
                          <a:cs typeface="+mn-cs"/>
                          <a:sym typeface="Wingdings"/>
                        </a:rPr>
                        <a:t></a:t>
                      </a:r>
                    </a:p>
                    <a:p>
                      <a:pPr algn="l"/>
                      <a:r>
                        <a:rPr lang="en-US" sz="1200" b="1" kern="1200" dirty="0" smtClean="0">
                          <a:solidFill>
                            <a:srgbClr val="002060"/>
                          </a:solidFill>
                          <a:latin typeface="+mn-lt"/>
                          <a:ea typeface="+mn-ea"/>
                          <a:cs typeface="+mn-cs"/>
                          <a:sym typeface="Wingdings"/>
                        </a:rPr>
                        <a:t>      (Except Users</a:t>
                      </a:r>
                      <a:r>
                        <a:rPr lang="en-US" sz="1200" b="1" kern="1200" baseline="0" dirty="0" smtClean="0">
                          <a:solidFill>
                            <a:srgbClr val="002060"/>
                          </a:solidFill>
                          <a:latin typeface="+mn-lt"/>
                          <a:ea typeface="+mn-ea"/>
                          <a:cs typeface="+mn-cs"/>
                          <a:sym typeface="Wingdings"/>
                        </a:rPr>
                        <a:t> having System </a:t>
                      </a:r>
                      <a:r>
                        <a:rPr lang="en-US" sz="1200" b="1" kern="1200" dirty="0" smtClean="0">
                          <a:solidFill>
                            <a:srgbClr val="002060"/>
                          </a:solidFill>
                          <a:latin typeface="+mn-lt"/>
                          <a:ea typeface="+mn-ea"/>
                          <a:cs typeface="+mn-cs"/>
                          <a:sym typeface="Wingdings"/>
                        </a:rPr>
                        <a:t>Roles/</a:t>
                      </a:r>
                    </a:p>
                    <a:p>
                      <a:pPr algn="l"/>
                      <a:r>
                        <a:rPr lang="en-US" sz="1200" b="1" kern="1200" baseline="0" dirty="0" smtClean="0">
                          <a:solidFill>
                            <a:srgbClr val="002060"/>
                          </a:solidFill>
                          <a:latin typeface="+mn-lt"/>
                          <a:ea typeface="+mn-ea"/>
                          <a:cs typeface="+mn-cs"/>
                          <a:sym typeface="Wingdings"/>
                        </a:rPr>
                        <a:t>        Super Custom Administrator Role) </a:t>
                      </a:r>
                    </a:p>
                  </a:txBody>
                  <a:tcPr/>
                </a:tc>
              </a:tr>
            </a:tbl>
          </a:graphicData>
        </a:graphic>
      </p:graphicFrame>
      <p:sp>
        <p:nvSpPr>
          <p:cNvPr id="3" name="TextBox 2"/>
          <p:cNvSpPr txBox="1"/>
          <p:nvPr/>
        </p:nvSpPr>
        <p:spPr>
          <a:xfrm>
            <a:off x="557645" y="4800600"/>
            <a:ext cx="7924800" cy="1754326"/>
          </a:xfrm>
          <a:prstGeom prst="rect">
            <a:avLst/>
          </a:prstGeom>
          <a:noFill/>
        </p:spPr>
        <p:txBody>
          <a:bodyPr wrap="square" rtlCol="0">
            <a:spAutoFit/>
          </a:bodyPr>
          <a:lstStyle/>
          <a:p>
            <a:r>
              <a:rPr lang="en-US" b="1" dirty="0" smtClean="0"/>
              <a:t>Note: </a:t>
            </a:r>
          </a:p>
          <a:p>
            <a:pPr marL="285750" indent="-285750">
              <a:buFont typeface="Arial" panose="020B0604020202020204" pitchFamily="34" charset="0"/>
              <a:buChar char="•"/>
            </a:pPr>
            <a:r>
              <a:rPr lang="en-US" dirty="0" smtClean="0"/>
              <a:t>Above Matrix of hierarchy holds true when both custom admin have “Manage Users” and/or “Manage Templates” privilege.</a:t>
            </a:r>
          </a:p>
          <a:p>
            <a:pPr marL="285750" indent="-285750">
              <a:buFont typeface="Arial" panose="020B0604020202020204" pitchFamily="34" charset="0"/>
              <a:buChar char="•"/>
            </a:pPr>
            <a:r>
              <a:rPr lang="en-US" dirty="0" smtClean="0"/>
              <a:t>User having both System and Custom roles will be considered as System Role user.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36382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625" y="-152400"/>
            <a:ext cx="8588375" cy="1004455"/>
          </a:xfrm>
        </p:spPr>
        <p:txBody>
          <a:bodyPr/>
          <a:lstStyle/>
          <a:p>
            <a:r>
              <a:rPr lang="en-US" dirty="0" smtClean="0"/>
              <a:t>Super Custom Administrator</a:t>
            </a:r>
            <a:endParaRPr lang="en-US" dirty="0"/>
          </a:p>
        </p:txBody>
      </p:sp>
      <p:sp>
        <p:nvSpPr>
          <p:cNvPr id="3" name="Content Placeholder 2"/>
          <p:cNvSpPr>
            <a:spLocks noGrp="1"/>
          </p:cNvSpPr>
          <p:nvPr>
            <p:ph idx="1"/>
          </p:nvPr>
        </p:nvSpPr>
        <p:spPr>
          <a:xfrm>
            <a:off x="304800" y="990600"/>
            <a:ext cx="8550275" cy="5257801"/>
          </a:xfrm>
        </p:spPr>
        <p:txBody>
          <a:bodyPr lIns="91440"/>
          <a:lstStyle/>
          <a:p>
            <a:pPr>
              <a:buFont typeface="Wingdings" panose="05000000000000000000" pitchFamily="2" charset="2"/>
              <a:buChar char="Ø"/>
            </a:pPr>
            <a:r>
              <a:rPr lang="en-US" dirty="0" smtClean="0"/>
              <a:t>Create “SuperCustomAdministrator_Role” with following privileges:</a:t>
            </a:r>
          </a:p>
          <a:p>
            <a:pPr marL="692150" lvl="1" indent="-285750">
              <a:buFont typeface="Wingdings" panose="05000000000000000000" pitchFamily="2" charset="2"/>
              <a:buChar char="Ø"/>
            </a:pPr>
            <a:r>
              <a:rPr lang="en-US" sz="1600" dirty="0" smtClean="0"/>
              <a:t>“</a:t>
            </a:r>
            <a:r>
              <a:rPr lang="en-US" sz="1600" dirty="0"/>
              <a:t>Super </a:t>
            </a:r>
            <a:r>
              <a:rPr lang="en-US" sz="1600" dirty="0" smtClean="0"/>
              <a:t>Custom Administrator”</a:t>
            </a:r>
            <a:endParaRPr lang="en-US" sz="1600" dirty="0"/>
          </a:p>
          <a:p>
            <a:pPr marL="692150" lvl="1" indent="-285750">
              <a:buFont typeface="Wingdings" panose="05000000000000000000" pitchFamily="2" charset="2"/>
              <a:buChar char="Ø"/>
            </a:pPr>
            <a:r>
              <a:rPr lang="en-US" sz="1600" dirty="0"/>
              <a:t>“Read Access To System Configuration Data - Read Access”</a:t>
            </a:r>
          </a:p>
          <a:p>
            <a:pPr marL="692150" lvl="1" indent="-285750">
              <a:buFont typeface="Wingdings" panose="05000000000000000000" pitchFamily="2" charset="2"/>
              <a:buChar char="Ø"/>
            </a:pPr>
            <a:r>
              <a:rPr lang="en-US" sz="1600" dirty="0"/>
              <a:t>“Manage Users - Full Access”</a:t>
            </a:r>
          </a:p>
          <a:p>
            <a:pPr marL="692150" lvl="1" indent="-285750">
              <a:buFont typeface="Wingdings" panose="05000000000000000000" pitchFamily="2" charset="2"/>
              <a:buChar char="Ø"/>
            </a:pPr>
            <a:r>
              <a:rPr lang="en-US" sz="1600" dirty="0"/>
              <a:t>“Manage Users: Call Handlers - Full Access</a:t>
            </a:r>
            <a:r>
              <a:rPr lang="en-US" sz="1600" dirty="0" smtClean="0"/>
              <a:t>”</a:t>
            </a:r>
            <a:endParaRPr lang="en-US" sz="1600" dirty="0"/>
          </a:p>
          <a:p>
            <a:pPr marL="342900" lvl="1" indent="-342900">
              <a:lnSpc>
                <a:spcPct val="125000"/>
              </a:lnSpc>
              <a:spcBef>
                <a:spcPts val="1438"/>
              </a:spcBef>
              <a:buClr>
                <a:srgbClr val="96CA4B"/>
              </a:buClr>
              <a:buSzPct val="90000"/>
              <a:buFont typeface="Wingdings" panose="05000000000000000000" pitchFamily="2" charset="2"/>
              <a:buChar char="Ø"/>
            </a:pPr>
            <a:r>
              <a:rPr lang="en-US" sz="2000" dirty="0"/>
              <a:t>Assign “</a:t>
            </a:r>
            <a:r>
              <a:rPr lang="en-US" sz="2000" dirty="0" smtClean="0"/>
              <a:t>SuperCustomAdministrator_Role</a:t>
            </a:r>
            <a:r>
              <a:rPr lang="en-US" sz="2000" dirty="0"/>
              <a:t>” </a:t>
            </a:r>
            <a:r>
              <a:rPr lang="en-US" sz="2000" dirty="0" smtClean="0"/>
              <a:t>to a user named “SuperCustomAdministratorUser”</a:t>
            </a:r>
            <a:endParaRPr lang="en-US" sz="2000" dirty="0"/>
          </a:p>
          <a:p>
            <a:pPr marL="342900" lvl="1" indent="-342900">
              <a:lnSpc>
                <a:spcPct val="125000"/>
              </a:lnSpc>
              <a:spcBef>
                <a:spcPts val="1438"/>
              </a:spcBef>
              <a:buClr>
                <a:srgbClr val="96CA4B"/>
              </a:buClr>
              <a:buSzPct val="90000"/>
              <a:buFont typeface="Wingdings" panose="05000000000000000000" pitchFamily="2" charset="2"/>
              <a:buChar char="Ø"/>
            </a:pPr>
            <a:r>
              <a:rPr lang="en-US" sz="2000" b="1" u="sng" dirty="0" smtClean="0"/>
              <a:t>SuperCustomAdministratorUser:</a:t>
            </a:r>
            <a:endParaRPr lang="en-US" sz="2000" b="1" u="sng" dirty="0"/>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be able </a:t>
            </a:r>
            <a:r>
              <a:rPr lang="en-US" dirty="0"/>
              <a:t>to </a:t>
            </a:r>
            <a:r>
              <a:rPr lang="en-US" dirty="0" smtClean="0"/>
              <a:t>manage users</a:t>
            </a:r>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be able to assign custom roles to users</a:t>
            </a:r>
            <a:endParaRPr lang="en-US" dirty="0"/>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not </a:t>
            </a:r>
            <a:r>
              <a:rPr lang="en-US" dirty="0"/>
              <a:t>be able to modify Configuration </a:t>
            </a:r>
            <a:r>
              <a:rPr lang="en-US" dirty="0" smtClean="0"/>
              <a:t>Settings</a:t>
            </a:r>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not able to modify </a:t>
            </a:r>
            <a:r>
              <a:rPr lang="en-US" dirty="0"/>
              <a:t>user </a:t>
            </a:r>
            <a:r>
              <a:rPr lang="en-US" dirty="0" smtClean="0"/>
              <a:t>having System role</a:t>
            </a:r>
            <a:endParaRPr lang="en-US" dirty="0"/>
          </a:p>
          <a:p>
            <a:pPr marL="0" indent="0">
              <a:buNone/>
            </a:pPr>
            <a:endParaRPr lang="en-US" dirty="0" smtClean="0"/>
          </a:p>
          <a:p>
            <a:pPr indent="0">
              <a:buNone/>
            </a:pPr>
            <a:endParaRPr lang="en-US" dirty="0"/>
          </a:p>
        </p:txBody>
      </p:sp>
    </p:spTree>
    <p:extLst>
      <p:ext uri="{BB962C8B-B14F-4D97-AF65-F5344CB8AC3E}">
        <p14:creationId xmlns:p14="http://schemas.microsoft.com/office/powerpoint/2010/main" val="3833936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0188" y="990600"/>
            <a:ext cx="8550275" cy="5499100"/>
          </a:xfrm>
        </p:spPr>
        <p:txBody>
          <a:bodyPr/>
          <a:lstStyle/>
          <a:p>
            <a:pPr>
              <a:buFont typeface="Wingdings" panose="05000000000000000000" pitchFamily="2" charset="2"/>
              <a:buChar char="Ø"/>
            </a:pPr>
            <a:r>
              <a:rPr lang="en-US" dirty="0" smtClean="0"/>
              <a:t>Create “</a:t>
            </a:r>
            <a:r>
              <a:rPr lang="en-US" dirty="0" err="1" smtClean="0"/>
              <a:t>CustomAdministrator_Role</a:t>
            </a:r>
            <a:r>
              <a:rPr lang="en-US" dirty="0" smtClean="0"/>
              <a:t>” with following privileges:</a:t>
            </a:r>
          </a:p>
          <a:p>
            <a:pPr marL="692150" lvl="1" indent="-285750">
              <a:buFont typeface="Wingdings" panose="05000000000000000000" pitchFamily="2" charset="2"/>
              <a:buChar char="Ø"/>
            </a:pPr>
            <a:r>
              <a:rPr lang="en-US" sz="1600" dirty="0" smtClean="0"/>
              <a:t>“</a:t>
            </a:r>
            <a:r>
              <a:rPr lang="en-US" sz="1600" dirty="0"/>
              <a:t>Read Access To System Configuration Data - Read Access”</a:t>
            </a:r>
          </a:p>
          <a:p>
            <a:pPr marL="692150" lvl="1" indent="-285750">
              <a:buFont typeface="Wingdings" panose="05000000000000000000" pitchFamily="2" charset="2"/>
              <a:buChar char="Ø"/>
            </a:pPr>
            <a:r>
              <a:rPr lang="en-US" sz="1600" dirty="0"/>
              <a:t>“Manage Users - Full Access”</a:t>
            </a:r>
          </a:p>
          <a:p>
            <a:pPr marL="692150" lvl="1" indent="-285750">
              <a:buFont typeface="Wingdings" panose="05000000000000000000" pitchFamily="2" charset="2"/>
              <a:buChar char="Ø"/>
            </a:pPr>
            <a:r>
              <a:rPr lang="en-US" sz="1600" dirty="0"/>
              <a:t>“Manage Users: Call Handlers - Full Access</a:t>
            </a:r>
            <a:r>
              <a:rPr lang="en-US" sz="1600" dirty="0" smtClean="0"/>
              <a:t>”</a:t>
            </a:r>
            <a:endParaRPr lang="en-US" dirty="0" smtClean="0"/>
          </a:p>
          <a:p>
            <a:pPr>
              <a:buFont typeface="Wingdings" panose="05000000000000000000" pitchFamily="2" charset="2"/>
              <a:buChar char="Ø"/>
            </a:pPr>
            <a:r>
              <a:rPr lang="en-US" dirty="0" smtClean="0"/>
              <a:t>System and Super Custom </a:t>
            </a:r>
            <a:r>
              <a:rPr lang="en-US" dirty="0"/>
              <a:t>Administrator </a:t>
            </a:r>
            <a:r>
              <a:rPr lang="en-US" dirty="0" smtClean="0"/>
              <a:t>can assign </a:t>
            </a:r>
            <a:r>
              <a:rPr lang="en-US" dirty="0"/>
              <a:t>“</a:t>
            </a:r>
            <a:r>
              <a:rPr lang="en-US" dirty="0" err="1" smtClean="0"/>
              <a:t>CustomAdministrator_Role</a:t>
            </a:r>
            <a:r>
              <a:rPr lang="en-US" dirty="0"/>
              <a:t>” </a:t>
            </a:r>
            <a:r>
              <a:rPr lang="en-US" dirty="0" smtClean="0"/>
              <a:t>to a user named “</a:t>
            </a:r>
            <a:r>
              <a:rPr lang="en-US" dirty="0" err="1" smtClean="0"/>
              <a:t>CustomAdministratorUser</a:t>
            </a:r>
            <a:r>
              <a:rPr lang="en-US" dirty="0" smtClean="0"/>
              <a:t>”.</a:t>
            </a:r>
            <a:endParaRPr lang="en-US" dirty="0"/>
          </a:p>
          <a:p>
            <a:pPr marL="342900" lvl="1" indent="-342900">
              <a:lnSpc>
                <a:spcPct val="125000"/>
              </a:lnSpc>
              <a:spcBef>
                <a:spcPts val="1438"/>
              </a:spcBef>
              <a:buClr>
                <a:srgbClr val="96CA4B"/>
              </a:buClr>
              <a:buSzPct val="90000"/>
              <a:buFont typeface="Wingdings" panose="05000000000000000000" pitchFamily="2" charset="2"/>
              <a:buChar char="Ø"/>
            </a:pPr>
            <a:r>
              <a:rPr lang="en-US" sz="2000" b="1" u="sng" dirty="0" err="1" smtClean="0"/>
              <a:t>CustomAdministratorUser</a:t>
            </a:r>
            <a:r>
              <a:rPr lang="en-US" sz="2000" b="1" u="sng" dirty="0" smtClean="0"/>
              <a:t>:</a:t>
            </a:r>
            <a:endParaRPr lang="en-US" sz="2000" b="1" u="sng" dirty="0"/>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be able </a:t>
            </a:r>
            <a:r>
              <a:rPr lang="en-US" dirty="0"/>
              <a:t>to </a:t>
            </a:r>
            <a:r>
              <a:rPr lang="en-US" dirty="0" smtClean="0"/>
              <a:t>manage </a:t>
            </a:r>
            <a:r>
              <a:rPr lang="en-US" dirty="0"/>
              <a:t>users</a:t>
            </a:r>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not </a:t>
            </a:r>
            <a:r>
              <a:rPr lang="en-US" dirty="0"/>
              <a:t>be able to modify Configuration </a:t>
            </a:r>
            <a:r>
              <a:rPr lang="en-US" dirty="0" smtClean="0"/>
              <a:t>Settings</a:t>
            </a:r>
          </a:p>
          <a:p>
            <a:pPr marL="450850" lvl="2" indent="-285750">
              <a:lnSpc>
                <a:spcPct val="125000"/>
              </a:lnSpc>
              <a:spcBef>
                <a:spcPts val="1438"/>
              </a:spcBef>
              <a:buClr>
                <a:srgbClr val="96CA4B"/>
              </a:buClr>
              <a:buSzPct val="90000"/>
              <a:buFont typeface="Wingdings" panose="05000000000000000000" pitchFamily="2" charset="2"/>
              <a:buChar char="Ø"/>
            </a:pPr>
            <a:r>
              <a:rPr lang="en-US" dirty="0" smtClean="0"/>
              <a:t>Will not able to modify </a:t>
            </a:r>
            <a:r>
              <a:rPr lang="en-US" dirty="0"/>
              <a:t>user </a:t>
            </a:r>
            <a:r>
              <a:rPr lang="en-US" dirty="0" smtClean="0"/>
              <a:t>having System </a:t>
            </a:r>
            <a:r>
              <a:rPr lang="en-US" dirty="0"/>
              <a:t>r</a:t>
            </a:r>
            <a:r>
              <a:rPr lang="en-US" dirty="0" smtClean="0"/>
              <a:t>ole or role having privilege as “Super Custom Administrator”.</a:t>
            </a:r>
            <a:endParaRPr lang="en-US" dirty="0"/>
          </a:p>
          <a:p>
            <a:pPr marL="0" indent="0">
              <a:buNone/>
            </a:pPr>
            <a:endParaRPr lang="en-US" dirty="0" smtClean="0"/>
          </a:p>
        </p:txBody>
      </p:sp>
      <p:sp>
        <p:nvSpPr>
          <p:cNvPr id="5" name="Title 1"/>
          <p:cNvSpPr txBox="1">
            <a:spLocks/>
          </p:cNvSpPr>
          <p:nvPr/>
        </p:nvSpPr>
        <p:spPr>
          <a:xfrm>
            <a:off x="174625" y="-152400"/>
            <a:ext cx="8588375" cy="1004455"/>
          </a:xfrm>
          <a:prstGeom prst="rect">
            <a:avLst/>
          </a:prstGeom>
        </p:spPr>
        <p:txBody>
          <a:bodyPr vert="horz" lIns="82296" tIns="45720" rIns="82296" bIns="45720" rtlCol="0" anchor="b" anchorCtr="0">
            <a:noAutofit/>
          </a:bodyPr>
          <a:lstStyle>
            <a:lvl1pPr algn="l" rtl="0" eaLnBrk="0" fontAlgn="base" hangingPunct="0">
              <a:lnSpc>
                <a:spcPct val="80000"/>
              </a:lnSpc>
              <a:spcBef>
                <a:spcPct val="0"/>
              </a:spcBef>
              <a:spcAft>
                <a:spcPct val="0"/>
              </a:spcAft>
              <a:defRPr lang="en-US" sz="3600" kern="1200" dirty="0">
                <a:gradFill>
                  <a:gsLst>
                    <a:gs pos="0">
                      <a:srgbClr val="00B2F0"/>
                    </a:gs>
                    <a:gs pos="44000">
                      <a:srgbClr val="40FFFE"/>
                    </a:gs>
                    <a:gs pos="100000">
                      <a:srgbClr val="96CA4B"/>
                    </a:gs>
                  </a:gsLst>
                  <a:lin ang="4800000" scaled="0"/>
                </a:gradFill>
                <a:latin typeface="+mj-lt"/>
                <a:ea typeface="MS PGothic" pitchFamily="34" charset="-128"/>
                <a:cs typeface="+mj-cs"/>
              </a:defRPr>
            </a:lvl1pPr>
            <a:lvl2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2pPr>
            <a:lvl3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3pPr>
            <a:lvl4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4pPr>
            <a:lvl5pPr algn="l" rtl="0" eaLnBrk="0" fontAlgn="base" hangingPunct="0">
              <a:lnSpc>
                <a:spcPct val="80000"/>
              </a:lnSpc>
              <a:spcBef>
                <a:spcPct val="0"/>
              </a:spcBef>
              <a:spcAft>
                <a:spcPct val="0"/>
              </a:spcAft>
              <a:defRPr sz="3600">
                <a:solidFill>
                  <a:schemeClr val="tx1"/>
                </a:solidFill>
                <a:latin typeface="Arial" charset="0"/>
                <a:ea typeface="MS PGothic" pitchFamily="34" charset="-128"/>
              </a:defRPr>
            </a:lvl5pPr>
            <a:lvl6pPr marL="457200" algn="l" rtl="0" fontAlgn="base">
              <a:lnSpc>
                <a:spcPct val="80000"/>
              </a:lnSpc>
              <a:spcBef>
                <a:spcPct val="0"/>
              </a:spcBef>
              <a:spcAft>
                <a:spcPct val="0"/>
              </a:spcAft>
              <a:defRPr sz="3600">
                <a:solidFill>
                  <a:schemeClr val="tx1"/>
                </a:solidFill>
                <a:latin typeface="Arial" charset="0"/>
              </a:defRPr>
            </a:lvl6pPr>
            <a:lvl7pPr marL="914400" algn="l" rtl="0" fontAlgn="base">
              <a:lnSpc>
                <a:spcPct val="80000"/>
              </a:lnSpc>
              <a:spcBef>
                <a:spcPct val="0"/>
              </a:spcBef>
              <a:spcAft>
                <a:spcPct val="0"/>
              </a:spcAft>
              <a:defRPr sz="3600">
                <a:solidFill>
                  <a:schemeClr val="tx1"/>
                </a:solidFill>
                <a:latin typeface="Arial" charset="0"/>
              </a:defRPr>
            </a:lvl7pPr>
            <a:lvl8pPr marL="1371600" algn="l" rtl="0" fontAlgn="base">
              <a:lnSpc>
                <a:spcPct val="80000"/>
              </a:lnSpc>
              <a:spcBef>
                <a:spcPct val="0"/>
              </a:spcBef>
              <a:spcAft>
                <a:spcPct val="0"/>
              </a:spcAft>
              <a:defRPr sz="3600">
                <a:solidFill>
                  <a:schemeClr val="tx1"/>
                </a:solidFill>
                <a:latin typeface="Arial" charset="0"/>
              </a:defRPr>
            </a:lvl8pPr>
            <a:lvl9pPr marL="1828800" algn="l" rtl="0" fontAlgn="base">
              <a:lnSpc>
                <a:spcPct val="80000"/>
              </a:lnSpc>
              <a:spcBef>
                <a:spcPct val="0"/>
              </a:spcBef>
              <a:spcAft>
                <a:spcPct val="0"/>
              </a:spcAft>
              <a:defRPr sz="3600">
                <a:solidFill>
                  <a:schemeClr val="tx1"/>
                </a:solidFill>
                <a:latin typeface="Arial" charset="0"/>
              </a:defRPr>
            </a:lvl9pPr>
          </a:lstStyle>
          <a:p>
            <a:r>
              <a:rPr lang="en-US" dirty="0" smtClean="0"/>
              <a:t>Custom Administrator</a:t>
            </a:r>
            <a:endParaRPr lang="en-US" dirty="0"/>
          </a:p>
        </p:txBody>
      </p:sp>
    </p:spTree>
    <p:extLst>
      <p:ext uri="{BB962C8B-B14F-4D97-AF65-F5344CB8AC3E}">
        <p14:creationId xmlns:p14="http://schemas.microsoft.com/office/powerpoint/2010/main" val="897762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ChangeArrowheads="1"/>
          </p:cNvSpPr>
          <p:nvPr/>
        </p:nvSpPr>
        <p:spPr bwMode="auto">
          <a:xfrm>
            <a:off x="468313" y="2133600"/>
            <a:ext cx="79406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bg1"/>
                </a:solidFill>
                <a:latin typeface="Arial" charset="0"/>
                <a:ea typeface="MS PGothic" pitchFamily="34" charset="-128"/>
              </a:defRPr>
            </a:lvl1pPr>
            <a:lvl2pPr marL="742950" indent="-285750">
              <a:defRPr>
                <a:solidFill>
                  <a:schemeClr val="bg1"/>
                </a:solidFill>
                <a:latin typeface="Arial" charset="0"/>
                <a:ea typeface="MS PGothic" pitchFamily="34" charset="-128"/>
              </a:defRPr>
            </a:lvl2pPr>
            <a:lvl3pPr marL="1143000" indent="-228600">
              <a:defRPr sz="1600">
                <a:solidFill>
                  <a:schemeClr val="bg1"/>
                </a:solidFill>
                <a:latin typeface="Arial" charset="0"/>
                <a:ea typeface="MS PGothic" pitchFamily="34" charset="-128"/>
              </a:defRPr>
            </a:lvl3pPr>
            <a:lvl4pPr marL="1600200" indent="-228600">
              <a:defRPr sz="1400">
                <a:solidFill>
                  <a:schemeClr val="bg1"/>
                </a:solidFill>
                <a:latin typeface="Arial" charset="0"/>
                <a:ea typeface="MS PGothic" pitchFamily="34" charset="-128"/>
              </a:defRPr>
            </a:lvl4pPr>
            <a:lvl5pPr marL="2057400" indent="-228600">
              <a:defRPr sz="1400">
                <a:solidFill>
                  <a:schemeClr val="bg1"/>
                </a:solidFill>
                <a:latin typeface="Arial" charset="0"/>
                <a:ea typeface="MS PGothic" pitchFamily="34" charset="-128"/>
              </a:defRPr>
            </a:lvl5pPr>
            <a:lvl6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6pPr>
            <a:lvl7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7pPr>
            <a:lvl8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8pPr>
            <a:lvl9pPr eaLnBrk="0" fontAlgn="base" hangingPunct="0">
              <a:lnSpc>
                <a:spcPct val="95000"/>
              </a:lnSpc>
              <a:spcBef>
                <a:spcPts val="838"/>
              </a:spcBef>
              <a:spcAft>
                <a:spcPct val="0"/>
              </a:spcAft>
              <a:buFont typeface="Arial" charset="0"/>
              <a:defRPr sz="1400">
                <a:solidFill>
                  <a:schemeClr val="bg1"/>
                </a:solidFill>
                <a:latin typeface="Arial" charset="0"/>
                <a:ea typeface="MS PGothic" pitchFamily="34" charset="-128"/>
              </a:defRPr>
            </a:lvl9pPr>
          </a:lstStyle>
          <a:p>
            <a:pPr marL="228600" indent="-228600" algn="ctr"/>
            <a:r>
              <a:rPr lang="en-US" altLang="en-US" sz="2800" b="1" i="1"/>
              <a:t>Notice</a:t>
            </a:r>
          </a:p>
          <a:p>
            <a:pPr marL="228600" indent="-228600" algn="ctr"/>
            <a:endParaRPr lang="en-US" altLang="en-US" b="1" i="1"/>
          </a:p>
          <a:p>
            <a:pPr marL="228600" indent="-228600" algn="ctr"/>
            <a:r>
              <a:rPr lang="en-US" altLang="en-US" b="1" i="1"/>
              <a:t>The information in this presentation is provided under Non-Disclosure agreement and should be treated as Cisco Confidential. Under no circumstances is this information to be shared further without the express consent of Cisco.  </a:t>
            </a:r>
          </a:p>
          <a:p>
            <a:pPr marL="228600" indent="-228600" algn="ctr"/>
            <a:endParaRPr lang="en-US" altLang="en-US" b="1" i="1"/>
          </a:p>
          <a:p>
            <a:pPr marL="228600" indent="-228600" algn="ctr"/>
            <a:r>
              <a:rPr lang="en-US" altLang="en-US" b="1" i="1"/>
              <a:t>Any roadmap item is subject to change at the sole discretion of  Cisco, and Cisco will have no liability for delay in the delivery or failure to deliver any of the products or features set forth in this document.</a:t>
            </a:r>
          </a:p>
        </p:txBody>
      </p:sp>
      <p:grpSp>
        <p:nvGrpSpPr>
          <p:cNvPr id="27651" name="Group 6"/>
          <p:cNvGrpSpPr>
            <a:grpSpLocks/>
          </p:cNvGrpSpPr>
          <p:nvPr/>
        </p:nvGrpSpPr>
        <p:grpSpPr bwMode="auto">
          <a:xfrm>
            <a:off x="3348038" y="692150"/>
            <a:ext cx="2101850" cy="1116013"/>
            <a:chOff x="3272" y="1316"/>
            <a:chExt cx="1889" cy="1002"/>
          </a:xfrm>
        </p:grpSpPr>
        <p:sp>
          <p:nvSpPr>
            <p:cNvPr id="27652" name="AutoShape 7"/>
            <p:cNvSpPr>
              <a:spLocks noChangeAspect="1" noChangeArrowheads="1" noTextEdit="1"/>
            </p:cNvSpPr>
            <p:nvPr/>
          </p:nvSpPr>
          <p:spPr bwMode="auto">
            <a:xfrm>
              <a:off x="3272" y="1316"/>
              <a:ext cx="1889" cy="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3" name="Rectangle 8"/>
            <p:cNvSpPr>
              <a:spLocks noChangeArrowheads="1"/>
            </p:cNvSpPr>
            <p:nvPr/>
          </p:nvSpPr>
          <p:spPr bwMode="auto">
            <a:xfrm>
              <a:off x="3803" y="1980"/>
              <a:ext cx="86" cy="325"/>
            </a:xfrm>
            <a:prstGeom prst="rect">
              <a:avLst/>
            </a:prstGeom>
            <a:solidFill>
              <a:srgbClr val="B21A1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solidFill>
                  <a:srgbClr val="000000"/>
                </a:solidFill>
              </a:endParaRPr>
            </a:p>
          </p:txBody>
        </p:sp>
        <p:sp>
          <p:nvSpPr>
            <p:cNvPr id="27654" name="Freeform 9"/>
            <p:cNvSpPr>
              <a:spLocks/>
            </p:cNvSpPr>
            <p:nvPr/>
          </p:nvSpPr>
          <p:spPr bwMode="auto">
            <a:xfrm>
              <a:off x="4304"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8" y="23"/>
                    <a:pt x="51" y="20"/>
                    <a:pt x="42" y="20"/>
                  </a:cubicBezTo>
                  <a:cubicBezTo>
                    <a:pt x="30" y="20"/>
                    <a:pt x="21" y="28"/>
                    <a:pt x="21" y="40"/>
                  </a:cubicBezTo>
                  <a:cubicBezTo>
                    <a:pt x="21" y="51"/>
                    <a:pt x="29" y="60"/>
                    <a:pt x="42" y="60"/>
                  </a:cubicBezTo>
                  <a:cubicBezTo>
                    <a:pt x="51" y="60"/>
                    <a:pt x="57" y="57"/>
                    <a:pt x="58" y="56"/>
                  </a:cubicBezTo>
                  <a:cubicBezTo>
                    <a:pt x="58" y="77"/>
                    <a:pt x="58" y="77"/>
                    <a:pt x="58" y="77"/>
                  </a:cubicBezTo>
                  <a:cubicBezTo>
                    <a:pt x="56" y="78"/>
                    <a:pt x="49" y="80"/>
                    <a:pt x="41" y="80"/>
                  </a:cubicBezTo>
                  <a:cubicBezTo>
                    <a:pt x="19" y="80"/>
                    <a:pt x="0" y="65"/>
                    <a:pt x="0" y="40"/>
                  </a:cubicBezTo>
                  <a:cubicBezTo>
                    <a:pt x="0" y="17"/>
                    <a:pt x="17" y="0"/>
                    <a:pt x="41" y="0"/>
                  </a:cubicBezTo>
                  <a:cubicBezTo>
                    <a:pt x="50"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5" name="Freeform 10"/>
            <p:cNvSpPr>
              <a:spLocks/>
            </p:cNvSpPr>
            <p:nvPr/>
          </p:nvSpPr>
          <p:spPr bwMode="auto">
            <a:xfrm>
              <a:off x="3443" y="1971"/>
              <a:ext cx="249" cy="343"/>
            </a:xfrm>
            <a:custGeom>
              <a:avLst/>
              <a:gdLst>
                <a:gd name="T0" fmla="*/ 2147483647 w 58"/>
                <a:gd name="T1" fmla="*/ 2147483647 h 80"/>
                <a:gd name="T2" fmla="*/ 2147483647 w 58"/>
                <a:gd name="T3" fmla="*/ 2147483647 h 80"/>
                <a:gd name="T4" fmla="*/ 2147483647 w 58"/>
                <a:gd name="T5" fmla="*/ 2147483647 h 80"/>
                <a:gd name="T6" fmla="*/ 2147483647 w 58"/>
                <a:gd name="T7" fmla="*/ 2147483647 h 80"/>
                <a:gd name="T8" fmla="*/ 2147483647 w 58"/>
                <a:gd name="T9" fmla="*/ 2147483647 h 80"/>
                <a:gd name="T10" fmla="*/ 2147483647 w 58"/>
                <a:gd name="T11" fmla="*/ 2147483647 h 80"/>
                <a:gd name="T12" fmla="*/ 2147483647 w 58"/>
                <a:gd name="T13" fmla="*/ 2147483647 h 80"/>
                <a:gd name="T14" fmla="*/ 0 w 58"/>
                <a:gd name="T15" fmla="*/ 2147483647 h 80"/>
                <a:gd name="T16" fmla="*/ 2147483647 w 58"/>
                <a:gd name="T17" fmla="*/ 0 h 80"/>
                <a:gd name="T18" fmla="*/ 2147483647 w 58"/>
                <a:gd name="T19" fmla="*/ 2147483647 h 80"/>
                <a:gd name="T20" fmla="*/ 2147483647 w 58"/>
                <a:gd name="T21" fmla="*/ 2147483647 h 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80"/>
                <a:gd name="T35" fmla="*/ 58 w 58"/>
                <a:gd name="T36" fmla="*/ 80 h 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80">
                  <a:moveTo>
                    <a:pt x="58" y="24"/>
                  </a:moveTo>
                  <a:cubicBezTo>
                    <a:pt x="57" y="23"/>
                    <a:pt x="51" y="20"/>
                    <a:pt x="42" y="20"/>
                  </a:cubicBezTo>
                  <a:cubicBezTo>
                    <a:pt x="29" y="20"/>
                    <a:pt x="21" y="28"/>
                    <a:pt x="21" y="40"/>
                  </a:cubicBezTo>
                  <a:cubicBezTo>
                    <a:pt x="21" y="51"/>
                    <a:pt x="29" y="60"/>
                    <a:pt x="42" y="60"/>
                  </a:cubicBezTo>
                  <a:cubicBezTo>
                    <a:pt x="51" y="60"/>
                    <a:pt x="57" y="57"/>
                    <a:pt x="58" y="56"/>
                  </a:cubicBezTo>
                  <a:cubicBezTo>
                    <a:pt x="58" y="77"/>
                    <a:pt x="58" y="77"/>
                    <a:pt x="58" y="77"/>
                  </a:cubicBezTo>
                  <a:cubicBezTo>
                    <a:pt x="56" y="78"/>
                    <a:pt x="49" y="80"/>
                    <a:pt x="40" y="80"/>
                  </a:cubicBezTo>
                  <a:cubicBezTo>
                    <a:pt x="19" y="80"/>
                    <a:pt x="0" y="65"/>
                    <a:pt x="0" y="40"/>
                  </a:cubicBezTo>
                  <a:cubicBezTo>
                    <a:pt x="0" y="17"/>
                    <a:pt x="17" y="0"/>
                    <a:pt x="40" y="0"/>
                  </a:cubicBezTo>
                  <a:cubicBezTo>
                    <a:pt x="49" y="0"/>
                    <a:pt x="56" y="3"/>
                    <a:pt x="58" y="3"/>
                  </a:cubicBezTo>
                  <a:lnTo>
                    <a:pt x="58" y="24"/>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6" name="Freeform 11"/>
            <p:cNvSpPr>
              <a:spLocks noEditPoints="1"/>
            </p:cNvSpPr>
            <p:nvPr/>
          </p:nvSpPr>
          <p:spPr bwMode="auto">
            <a:xfrm>
              <a:off x="4643" y="1971"/>
              <a:ext cx="342" cy="343"/>
            </a:xfrm>
            <a:custGeom>
              <a:avLst/>
              <a:gdLst>
                <a:gd name="T0" fmla="*/ 2147483647 w 80"/>
                <a:gd name="T1" fmla="*/ 2147483647 h 80"/>
                <a:gd name="T2" fmla="*/ 2147483647 w 80"/>
                <a:gd name="T3" fmla="*/ 2147483647 h 80"/>
                <a:gd name="T4" fmla="*/ 0 w 80"/>
                <a:gd name="T5" fmla="*/ 2147483647 h 80"/>
                <a:gd name="T6" fmla="*/ 2147483647 w 80"/>
                <a:gd name="T7" fmla="*/ 0 h 80"/>
                <a:gd name="T8" fmla="*/ 2147483647 w 80"/>
                <a:gd name="T9" fmla="*/ 2147483647 h 80"/>
                <a:gd name="T10" fmla="*/ 2147483647 w 80"/>
                <a:gd name="T11" fmla="*/ 2147483647 h 80"/>
                <a:gd name="T12" fmla="*/ 2147483647 w 80"/>
                <a:gd name="T13" fmla="*/ 2147483647 h 80"/>
                <a:gd name="T14" fmla="*/ 2147483647 w 80"/>
                <a:gd name="T15" fmla="*/ 2147483647 h 80"/>
                <a:gd name="T16" fmla="*/ 2147483647 w 80"/>
                <a:gd name="T17" fmla="*/ 2147483647 h 80"/>
                <a:gd name="T18" fmla="*/ 2147483647 w 80"/>
                <a:gd name="T19" fmla="*/ 2147483647 h 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0"/>
                <a:gd name="T31" fmla="*/ 0 h 80"/>
                <a:gd name="T32" fmla="*/ 80 w 80"/>
                <a:gd name="T33" fmla="*/ 80 h 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0" h="80">
                  <a:moveTo>
                    <a:pt x="80" y="40"/>
                  </a:moveTo>
                  <a:cubicBezTo>
                    <a:pt x="80" y="62"/>
                    <a:pt x="64" y="80"/>
                    <a:pt x="40" y="80"/>
                  </a:cubicBezTo>
                  <a:cubicBezTo>
                    <a:pt x="16" y="80"/>
                    <a:pt x="0" y="62"/>
                    <a:pt x="0" y="40"/>
                  </a:cubicBezTo>
                  <a:cubicBezTo>
                    <a:pt x="0" y="18"/>
                    <a:pt x="16" y="0"/>
                    <a:pt x="40" y="0"/>
                  </a:cubicBezTo>
                  <a:cubicBezTo>
                    <a:pt x="64" y="0"/>
                    <a:pt x="80" y="18"/>
                    <a:pt x="80" y="40"/>
                  </a:cubicBezTo>
                  <a:moveTo>
                    <a:pt x="40" y="20"/>
                  </a:moveTo>
                  <a:cubicBezTo>
                    <a:pt x="29" y="20"/>
                    <a:pt x="20" y="29"/>
                    <a:pt x="20" y="40"/>
                  </a:cubicBezTo>
                  <a:cubicBezTo>
                    <a:pt x="20" y="51"/>
                    <a:pt x="29" y="60"/>
                    <a:pt x="40" y="60"/>
                  </a:cubicBezTo>
                  <a:cubicBezTo>
                    <a:pt x="51" y="60"/>
                    <a:pt x="60" y="51"/>
                    <a:pt x="60" y="40"/>
                  </a:cubicBezTo>
                  <a:cubicBezTo>
                    <a:pt x="60" y="29"/>
                    <a:pt x="51" y="20"/>
                    <a:pt x="40" y="20"/>
                  </a:cubicBezTo>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7" name="Freeform 12"/>
            <p:cNvSpPr>
              <a:spLocks/>
            </p:cNvSpPr>
            <p:nvPr/>
          </p:nvSpPr>
          <p:spPr bwMode="auto">
            <a:xfrm>
              <a:off x="4000" y="1971"/>
              <a:ext cx="223" cy="343"/>
            </a:xfrm>
            <a:custGeom>
              <a:avLst/>
              <a:gdLst>
                <a:gd name="T0" fmla="*/ 2147483647 w 52"/>
                <a:gd name="T1" fmla="*/ 2147483647 h 80"/>
                <a:gd name="T2" fmla="*/ 2147483647 w 52"/>
                <a:gd name="T3" fmla="*/ 2147483647 h 80"/>
                <a:gd name="T4" fmla="*/ 2147483647 w 52"/>
                <a:gd name="T5" fmla="*/ 2147483647 h 80"/>
                <a:gd name="T6" fmla="*/ 2147483647 w 52"/>
                <a:gd name="T7" fmla="*/ 2147483647 h 80"/>
                <a:gd name="T8" fmla="*/ 2147483647 w 52"/>
                <a:gd name="T9" fmla="*/ 2147483647 h 80"/>
                <a:gd name="T10" fmla="*/ 2147483647 w 52"/>
                <a:gd name="T11" fmla="*/ 2147483647 h 80"/>
                <a:gd name="T12" fmla="*/ 2147483647 w 52"/>
                <a:gd name="T13" fmla="*/ 2147483647 h 80"/>
                <a:gd name="T14" fmla="*/ 0 w 52"/>
                <a:gd name="T15" fmla="*/ 2147483647 h 80"/>
                <a:gd name="T16" fmla="*/ 0 w 52"/>
                <a:gd name="T17" fmla="*/ 2147483647 h 80"/>
                <a:gd name="T18" fmla="*/ 2147483647 w 52"/>
                <a:gd name="T19" fmla="*/ 2147483647 h 80"/>
                <a:gd name="T20" fmla="*/ 2147483647 w 52"/>
                <a:gd name="T21" fmla="*/ 2147483647 h 80"/>
                <a:gd name="T22" fmla="*/ 2147483647 w 52"/>
                <a:gd name="T23" fmla="*/ 2147483647 h 80"/>
                <a:gd name="T24" fmla="*/ 2147483647 w 52"/>
                <a:gd name="T25" fmla="*/ 2147483647 h 80"/>
                <a:gd name="T26" fmla="*/ 0 w 52"/>
                <a:gd name="T27" fmla="*/ 2147483647 h 80"/>
                <a:gd name="T28" fmla="*/ 2147483647 w 52"/>
                <a:gd name="T29" fmla="*/ 0 h 80"/>
                <a:gd name="T30" fmla="*/ 2147483647 w 52"/>
                <a:gd name="T31" fmla="*/ 2147483647 h 80"/>
                <a:gd name="T32" fmla="*/ 2147483647 w 52"/>
                <a:gd name="T33" fmla="*/ 2147483647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0"/>
                <a:gd name="T53" fmla="*/ 52 w 52"/>
                <a:gd name="T54" fmla="*/ 80 h 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0">
                  <a:moveTo>
                    <a:pt x="47" y="19"/>
                  </a:moveTo>
                  <a:cubicBezTo>
                    <a:pt x="47" y="19"/>
                    <a:pt x="38" y="17"/>
                    <a:pt x="32" y="17"/>
                  </a:cubicBezTo>
                  <a:cubicBezTo>
                    <a:pt x="24" y="17"/>
                    <a:pt x="20" y="19"/>
                    <a:pt x="20" y="23"/>
                  </a:cubicBezTo>
                  <a:cubicBezTo>
                    <a:pt x="20" y="28"/>
                    <a:pt x="26" y="29"/>
                    <a:pt x="29" y="30"/>
                  </a:cubicBezTo>
                  <a:cubicBezTo>
                    <a:pt x="34" y="32"/>
                    <a:pt x="34" y="32"/>
                    <a:pt x="34" y="32"/>
                  </a:cubicBezTo>
                  <a:cubicBezTo>
                    <a:pt x="47" y="36"/>
                    <a:pt x="52" y="45"/>
                    <a:pt x="52" y="54"/>
                  </a:cubicBezTo>
                  <a:cubicBezTo>
                    <a:pt x="52" y="73"/>
                    <a:pt x="35" y="80"/>
                    <a:pt x="21" y="80"/>
                  </a:cubicBezTo>
                  <a:cubicBezTo>
                    <a:pt x="10" y="80"/>
                    <a:pt x="1" y="78"/>
                    <a:pt x="0" y="77"/>
                  </a:cubicBezTo>
                  <a:cubicBezTo>
                    <a:pt x="0" y="60"/>
                    <a:pt x="0" y="60"/>
                    <a:pt x="0" y="60"/>
                  </a:cubicBezTo>
                  <a:cubicBezTo>
                    <a:pt x="2" y="60"/>
                    <a:pt x="10" y="63"/>
                    <a:pt x="18" y="63"/>
                  </a:cubicBezTo>
                  <a:cubicBezTo>
                    <a:pt x="28" y="63"/>
                    <a:pt x="32" y="60"/>
                    <a:pt x="32" y="56"/>
                  </a:cubicBezTo>
                  <a:cubicBezTo>
                    <a:pt x="32" y="52"/>
                    <a:pt x="28" y="49"/>
                    <a:pt x="23" y="48"/>
                  </a:cubicBezTo>
                  <a:cubicBezTo>
                    <a:pt x="22" y="48"/>
                    <a:pt x="21" y="47"/>
                    <a:pt x="19" y="47"/>
                  </a:cubicBezTo>
                  <a:cubicBezTo>
                    <a:pt x="9" y="43"/>
                    <a:pt x="0" y="37"/>
                    <a:pt x="0" y="24"/>
                  </a:cubicBezTo>
                  <a:cubicBezTo>
                    <a:pt x="0" y="10"/>
                    <a:pt x="10" y="0"/>
                    <a:pt x="28" y="0"/>
                  </a:cubicBezTo>
                  <a:cubicBezTo>
                    <a:pt x="37" y="0"/>
                    <a:pt x="46" y="3"/>
                    <a:pt x="47" y="3"/>
                  </a:cubicBezTo>
                  <a:lnTo>
                    <a:pt x="47" y="19"/>
                  </a:lnTo>
                  <a:close/>
                </a:path>
              </a:pathLst>
            </a:custGeom>
            <a:solidFill>
              <a:srgbClr val="B21A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8" name="Freeform 13"/>
            <p:cNvSpPr>
              <a:spLocks/>
            </p:cNvSpPr>
            <p:nvPr/>
          </p:nvSpPr>
          <p:spPr bwMode="auto">
            <a:xfrm>
              <a:off x="3272" y="1586"/>
              <a:ext cx="81"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10" y="0"/>
                  </a:cubicBezTo>
                  <a:cubicBezTo>
                    <a:pt x="4" y="0"/>
                    <a:pt x="0" y="4"/>
                    <a:pt x="0" y="10"/>
                  </a:cubicBezTo>
                  <a:cubicBezTo>
                    <a:pt x="0" y="30"/>
                    <a:pt x="0" y="30"/>
                    <a:pt x="0" y="30"/>
                  </a:cubicBezTo>
                  <a:cubicBezTo>
                    <a:pt x="0" y="35"/>
                    <a:pt x="4" y="39"/>
                    <a:pt x="10"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59" name="Freeform 14"/>
            <p:cNvSpPr>
              <a:spLocks/>
            </p:cNvSpPr>
            <p:nvPr/>
          </p:nvSpPr>
          <p:spPr bwMode="auto">
            <a:xfrm>
              <a:off x="349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4" y="0"/>
                    <a:pt x="9" y="0"/>
                  </a:cubicBezTo>
                  <a:cubicBezTo>
                    <a:pt x="4" y="0"/>
                    <a:pt x="0" y="4"/>
                    <a:pt x="0" y="9"/>
                  </a:cubicBezTo>
                  <a:cubicBezTo>
                    <a:pt x="0" y="56"/>
                    <a:pt x="0" y="56"/>
                    <a:pt x="0" y="56"/>
                  </a:cubicBezTo>
                  <a:cubicBezTo>
                    <a:pt x="0" y="61"/>
                    <a:pt x="4" y="65"/>
                    <a:pt x="9" y="65"/>
                  </a:cubicBezTo>
                  <a:cubicBezTo>
                    <a:pt x="14"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0" name="Freeform 15"/>
            <p:cNvSpPr>
              <a:spLocks/>
            </p:cNvSpPr>
            <p:nvPr/>
          </p:nvSpPr>
          <p:spPr bwMode="auto">
            <a:xfrm>
              <a:off x="3722" y="1320"/>
              <a:ext cx="81"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10" y="0"/>
                  </a:cubicBezTo>
                  <a:cubicBezTo>
                    <a:pt x="5" y="0"/>
                    <a:pt x="0" y="4"/>
                    <a:pt x="0" y="9"/>
                  </a:cubicBezTo>
                  <a:cubicBezTo>
                    <a:pt x="0" y="111"/>
                    <a:pt x="0" y="111"/>
                    <a:pt x="0" y="111"/>
                  </a:cubicBezTo>
                  <a:cubicBezTo>
                    <a:pt x="0" y="116"/>
                    <a:pt x="5" y="120"/>
                    <a:pt x="10"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1" name="Freeform 16"/>
            <p:cNvSpPr>
              <a:spLocks/>
            </p:cNvSpPr>
            <p:nvPr/>
          </p:nvSpPr>
          <p:spPr bwMode="auto">
            <a:xfrm>
              <a:off x="3949" y="1474"/>
              <a:ext cx="81"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9" y="0"/>
                  </a:cubicBezTo>
                  <a:cubicBezTo>
                    <a:pt x="4" y="0"/>
                    <a:pt x="0" y="4"/>
                    <a:pt x="0" y="9"/>
                  </a:cubicBezTo>
                  <a:cubicBezTo>
                    <a:pt x="0" y="56"/>
                    <a:pt x="0" y="56"/>
                    <a:pt x="0" y="56"/>
                  </a:cubicBezTo>
                  <a:cubicBezTo>
                    <a:pt x="0" y="61"/>
                    <a:pt x="4" y="65"/>
                    <a:pt x="9"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2" name="Freeform 17"/>
            <p:cNvSpPr>
              <a:spLocks/>
            </p:cNvSpPr>
            <p:nvPr/>
          </p:nvSpPr>
          <p:spPr bwMode="auto">
            <a:xfrm>
              <a:off x="4171" y="1586"/>
              <a:ext cx="86" cy="167"/>
            </a:xfrm>
            <a:custGeom>
              <a:avLst/>
              <a:gdLst>
                <a:gd name="T0" fmla="*/ 2147483647 w 20"/>
                <a:gd name="T1" fmla="*/ 2147483647 h 39"/>
                <a:gd name="T2" fmla="*/ 2147483647 w 20"/>
                <a:gd name="T3" fmla="*/ 0 h 39"/>
                <a:gd name="T4" fmla="*/ 0 w 20"/>
                <a:gd name="T5" fmla="*/ 2147483647 h 39"/>
                <a:gd name="T6" fmla="*/ 0 w 20"/>
                <a:gd name="T7" fmla="*/ 2147483647 h 39"/>
                <a:gd name="T8" fmla="*/ 2147483647 w 20"/>
                <a:gd name="T9" fmla="*/ 2147483647 h 39"/>
                <a:gd name="T10" fmla="*/ 2147483647 w 20"/>
                <a:gd name="T11" fmla="*/ 2147483647 h 39"/>
                <a:gd name="T12" fmla="*/ 2147483647 w 20"/>
                <a:gd name="T13" fmla="*/ 2147483647 h 39"/>
                <a:gd name="T14" fmla="*/ 0 60000 65536"/>
                <a:gd name="T15" fmla="*/ 0 60000 65536"/>
                <a:gd name="T16" fmla="*/ 0 60000 65536"/>
                <a:gd name="T17" fmla="*/ 0 60000 65536"/>
                <a:gd name="T18" fmla="*/ 0 60000 65536"/>
                <a:gd name="T19" fmla="*/ 0 60000 65536"/>
                <a:gd name="T20" fmla="*/ 0 60000 65536"/>
                <a:gd name="T21" fmla="*/ 0 w 20"/>
                <a:gd name="T22" fmla="*/ 0 h 39"/>
                <a:gd name="T23" fmla="*/ 20 w 20"/>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39">
                  <a:moveTo>
                    <a:pt x="20" y="10"/>
                  </a:moveTo>
                  <a:cubicBezTo>
                    <a:pt x="20" y="4"/>
                    <a:pt x="15" y="0"/>
                    <a:pt x="10" y="0"/>
                  </a:cubicBezTo>
                  <a:cubicBezTo>
                    <a:pt x="5" y="0"/>
                    <a:pt x="0" y="4"/>
                    <a:pt x="0" y="10"/>
                  </a:cubicBezTo>
                  <a:cubicBezTo>
                    <a:pt x="0" y="30"/>
                    <a:pt x="0" y="30"/>
                    <a:pt x="0" y="30"/>
                  </a:cubicBezTo>
                  <a:cubicBezTo>
                    <a:pt x="0" y="35"/>
                    <a:pt x="5" y="39"/>
                    <a:pt x="10" y="39"/>
                  </a:cubicBezTo>
                  <a:cubicBezTo>
                    <a:pt x="15" y="39"/>
                    <a:pt x="20" y="35"/>
                    <a:pt x="20" y="30"/>
                  </a:cubicBezTo>
                  <a:lnTo>
                    <a:pt x="20"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3" name="Freeform 18"/>
            <p:cNvSpPr>
              <a:spLocks/>
            </p:cNvSpPr>
            <p:nvPr/>
          </p:nvSpPr>
          <p:spPr bwMode="auto">
            <a:xfrm>
              <a:off x="439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4" y="0"/>
                    <a:pt x="0" y="4"/>
                    <a:pt x="0" y="9"/>
                  </a:cubicBezTo>
                  <a:cubicBezTo>
                    <a:pt x="0" y="56"/>
                    <a:pt x="0" y="56"/>
                    <a:pt x="0" y="56"/>
                  </a:cubicBezTo>
                  <a:cubicBezTo>
                    <a:pt x="0" y="61"/>
                    <a:pt x="4"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4" name="Freeform 19"/>
            <p:cNvSpPr>
              <a:spLocks/>
            </p:cNvSpPr>
            <p:nvPr/>
          </p:nvSpPr>
          <p:spPr bwMode="auto">
            <a:xfrm>
              <a:off x="4625" y="1320"/>
              <a:ext cx="82" cy="514"/>
            </a:xfrm>
            <a:custGeom>
              <a:avLst/>
              <a:gdLst>
                <a:gd name="T0" fmla="*/ 2147483647 w 19"/>
                <a:gd name="T1" fmla="*/ 2147483647 h 120"/>
                <a:gd name="T2" fmla="*/ 2147483647 w 19"/>
                <a:gd name="T3" fmla="*/ 0 h 120"/>
                <a:gd name="T4" fmla="*/ 0 w 19"/>
                <a:gd name="T5" fmla="*/ 2147483647 h 120"/>
                <a:gd name="T6" fmla="*/ 0 w 19"/>
                <a:gd name="T7" fmla="*/ 2147483647 h 120"/>
                <a:gd name="T8" fmla="*/ 2147483647 w 19"/>
                <a:gd name="T9" fmla="*/ 2147483647 h 120"/>
                <a:gd name="T10" fmla="*/ 2147483647 w 19"/>
                <a:gd name="T11" fmla="*/ 2147483647 h 120"/>
                <a:gd name="T12" fmla="*/ 2147483647 w 19"/>
                <a:gd name="T13" fmla="*/ 2147483647 h 120"/>
                <a:gd name="T14" fmla="*/ 0 60000 65536"/>
                <a:gd name="T15" fmla="*/ 0 60000 65536"/>
                <a:gd name="T16" fmla="*/ 0 60000 65536"/>
                <a:gd name="T17" fmla="*/ 0 60000 65536"/>
                <a:gd name="T18" fmla="*/ 0 60000 65536"/>
                <a:gd name="T19" fmla="*/ 0 60000 65536"/>
                <a:gd name="T20" fmla="*/ 0 60000 65536"/>
                <a:gd name="T21" fmla="*/ 0 w 19"/>
                <a:gd name="T22" fmla="*/ 0 h 120"/>
                <a:gd name="T23" fmla="*/ 19 w 19"/>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120">
                  <a:moveTo>
                    <a:pt x="19" y="9"/>
                  </a:moveTo>
                  <a:cubicBezTo>
                    <a:pt x="19" y="4"/>
                    <a:pt x="15" y="0"/>
                    <a:pt x="9" y="0"/>
                  </a:cubicBezTo>
                  <a:cubicBezTo>
                    <a:pt x="4" y="0"/>
                    <a:pt x="0" y="4"/>
                    <a:pt x="0" y="9"/>
                  </a:cubicBezTo>
                  <a:cubicBezTo>
                    <a:pt x="0" y="111"/>
                    <a:pt x="0" y="111"/>
                    <a:pt x="0" y="111"/>
                  </a:cubicBezTo>
                  <a:cubicBezTo>
                    <a:pt x="0" y="116"/>
                    <a:pt x="4" y="120"/>
                    <a:pt x="9" y="120"/>
                  </a:cubicBezTo>
                  <a:cubicBezTo>
                    <a:pt x="15" y="120"/>
                    <a:pt x="19" y="116"/>
                    <a:pt x="19" y="111"/>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5" name="Freeform 20"/>
            <p:cNvSpPr>
              <a:spLocks/>
            </p:cNvSpPr>
            <p:nvPr/>
          </p:nvSpPr>
          <p:spPr bwMode="auto">
            <a:xfrm>
              <a:off x="4848" y="1474"/>
              <a:ext cx="82" cy="279"/>
            </a:xfrm>
            <a:custGeom>
              <a:avLst/>
              <a:gdLst>
                <a:gd name="T0" fmla="*/ 2147483647 w 19"/>
                <a:gd name="T1" fmla="*/ 2147483647 h 65"/>
                <a:gd name="T2" fmla="*/ 2147483647 w 19"/>
                <a:gd name="T3" fmla="*/ 0 h 65"/>
                <a:gd name="T4" fmla="*/ 0 w 19"/>
                <a:gd name="T5" fmla="*/ 2147483647 h 65"/>
                <a:gd name="T6" fmla="*/ 0 w 19"/>
                <a:gd name="T7" fmla="*/ 2147483647 h 65"/>
                <a:gd name="T8" fmla="*/ 2147483647 w 19"/>
                <a:gd name="T9" fmla="*/ 2147483647 h 65"/>
                <a:gd name="T10" fmla="*/ 2147483647 w 19"/>
                <a:gd name="T11" fmla="*/ 2147483647 h 65"/>
                <a:gd name="T12" fmla="*/ 2147483647 w 19"/>
                <a:gd name="T13" fmla="*/ 2147483647 h 65"/>
                <a:gd name="T14" fmla="*/ 0 60000 65536"/>
                <a:gd name="T15" fmla="*/ 0 60000 65536"/>
                <a:gd name="T16" fmla="*/ 0 60000 65536"/>
                <a:gd name="T17" fmla="*/ 0 60000 65536"/>
                <a:gd name="T18" fmla="*/ 0 60000 65536"/>
                <a:gd name="T19" fmla="*/ 0 60000 65536"/>
                <a:gd name="T20" fmla="*/ 0 60000 65536"/>
                <a:gd name="T21" fmla="*/ 0 w 19"/>
                <a:gd name="T22" fmla="*/ 0 h 65"/>
                <a:gd name="T23" fmla="*/ 19 w 1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5">
                  <a:moveTo>
                    <a:pt x="19" y="9"/>
                  </a:moveTo>
                  <a:cubicBezTo>
                    <a:pt x="19" y="4"/>
                    <a:pt x="15" y="0"/>
                    <a:pt x="10" y="0"/>
                  </a:cubicBezTo>
                  <a:cubicBezTo>
                    <a:pt x="5" y="0"/>
                    <a:pt x="0" y="4"/>
                    <a:pt x="0" y="9"/>
                  </a:cubicBezTo>
                  <a:cubicBezTo>
                    <a:pt x="0" y="56"/>
                    <a:pt x="0" y="56"/>
                    <a:pt x="0" y="56"/>
                  </a:cubicBezTo>
                  <a:cubicBezTo>
                    <a:pt x="0" y="61"/>
                    <a:pt x="5" y="65"/>
                    <a:pt x="10" y="65"/>
                  </a:cubicBezTo>
                  <a:cubicBezTo>
                    <a:pt x="15" y="65"/>
                    <a:pt x="19" y="61"/>
                    <a:pt x="19" y="56"/>
                  </a:cubicBezTo>
                  <a:lnTo>
                    <a:pt x="19" y="9"/>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666" name="Freeform 21"/>
            <p:cNvSpPr>
              <a:spLocks/>
            </p:cNvSpPr>
            <p:nvPr/>
          </p:nvSpPr>
          <p:spPr bwMode="auto">
            <a:xfrm>
              <a:off x="5075" y="1586"/>
              <a:ext cx="82" cy="167"/>
            </a:xfrm>
            <a:custGeom>
              <a:avLst/>
              <a:gdLst>
                <a:gd name="T0" fmla="*/ 2147483647 w 19"/>
                <a:gd name="T1" fmla="*/ 2147483647 h 39"/>
                <a:gd name="T2" fmla="*/ 2147483647 w 19"/>
                <a:gd name="T3" fmla="*/ 0 h 39"/>
                <a:gd name="T4" fmla="*/ 0 w 19"/>
                <a:gd name="T5" fmla="*/ 2147483647 h 39"/>
                <a:gd name="T6" fmla="*/ 0 w 19"/>
                <a:gd name="T7" fmla="*/ 2147483647 h 39"/>
                <a:gd name="T8" fmla="*/ 2147483647 w 19"/>
                <a:gd name="T9" fmla="*/ 2147483647 h 39"/>
                <a:gd name="T10" fmla="*/ 2147483647 w 19"/>
                <a:gd name="T11" fmla="*/ 2147483647 h 39"/>
                <a:gd name="T12" fmla="*/ 2147483647 w 19"/>
                <a:gd name="T13" fmla="*/ 2147483647 h 39"/>
                <a:gd name="T14" fmla="*/ 0 60000 65536"/>
                <a:gd name="T15" fmla="*/ 0 60000 65536"/>
                <a:gd name="T16" fmla="*/ 0 60000 65536"/>
                <a:gd name="T17" fmla="*/ 0 60000 65536"/>
                <a:gd name="T18" fmla="*/ 0 60000 65536"/>
                <a:gd name="T19" fmla="*/ 0 60000 65536"/>
                <a:gd name="T20" fmla="*/ 0 60000 65536"/>
                <a:gd name="T21" fmla="*/ 0 w 19"/>
                <a:gd name="T22" fmla="*/ 0 h 39"/>
                <a:gd name="T23" fmla="*/ 19 w 1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39">
                  <a:moveTo>
                    <a:pt x="19" y="10"/>
                  </a:moveTo>
                  <a:cubicBezTo>
                    <a:pt x="19" y="4"/>
                    <a:pt x="15" y="0"/>
                    <a:pt x="9" y="0"/>
                  </a:cubicBezTo>
                  <a:cubicBezTo>
                    <a:pt x="4" y="0"/>
                    <a:pt x="0" y="4"/>
                    <a:pt x="0" y="10"/>
                  </a:cubicBezTo>
                  <a:cubicBezTo>
                    <a:pt x="0" y="30"/>
                    <a:pt x="0" y="30"/>
                    <a:pt x="0" y="30"/>
                  </a:cubicBezTo>
                  <a:cubicBezTo>
                    <a:pt x="0" y="35"/>
                    <a:pt x="4" y="39"/>
                    <a:pt x="9" y="39"/>
                  </a:cubicBezTo>
                  <a:cubicBezTo>
                    <a:pt x="15" y="39"/>
                    <a:pt x="19" y="35"/>
                    <a:pt x="19" y="30"/>
                  </a:cubicBezTo>
                  <a:lnTo>
                    <a:pt x="19" y="10"/>
                  </a:lnTo>
                  <a:close/>
                </a:path>
              </a:pathLst>
            </a:custGeom>
            <a:solidFill>
              <a:srgbClr val="015F8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lang="en-US" sz="4400" dirty="0" smtClean="0"/>
              <a:t>Troubleshooting</a:t>
            </a:r>
            <a:endParaRPr sz="4400" dirty="0"/>
          </a:p>
        </p:txBody>
      </p:sp>
    </p:spTree>
    <p:extLst>
      <p:ext uri="{BB962C8B-B14F-4D97-AF65-F5344CB8AC3E}">
        <p14:creationId xmlns:p14="http://schemas.microsoft.com/office/powerpoint/2010/main" val="25832366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475"/>
            <a:ext cx="8588375" cy="838200"/>
          </a:xfrm>
        </p:spPr>
        <p:txBody>
          <a:bodyPr/>
          <a:lstStyle/>
          <a:p>
            <a:r>
              <a:rPr lang="en-US" dirty="0" smtClean="0"/>
              <a:t>Troubleshooting</a:t>
            </a:r>
            <a:endParaRPr lang="en-US" dirty="0"/>
          </a:p>
        </p:txBody>
      </p:sp>
      <p:sp>
        <p:nvSpPr>
          <p:cNvPr id="3" name="Content Placeholder 2"/>
          <p:cNvSpPr>
            <a:spLocks noGrp="1"/>
          </p:cNvSpPr>
          <p:nvPr>
            <p:ph idx="1"/>
          </p:nvPr>
        </p:nvSpPr>
        <p:spPr>
          <a:xfrm>
            <a:off x="230188" y="1219200"/>
            <a:ext cx="8550275" cy="5029200"/>
          </a:xfrm>
        </p:spPr>
        <p:txBody>
          <a:bodyPr/>
          <a:lstStyle/>
          <a:p>
            <a:pPr marL="0" indent="0">
              <a:spcBef>
                <a:spcPts val="1475"/>
              </a:spcBef>
              <a:buNone/>
              <a:defRPr/>
            </a:pPr>
            <a:r>
              <a:rPr lang="en-US" sz="2400" b="1" u="sng" dirty="0">
                <a:solidFill>
                  <a:srgbClr val="FFC000"/>
                </a:solidFill>
              </a:rPr>
              <a:t>Problem </a:t>
            </a:r>
            <a:r>
              <a:rPr lang="en-US" sz="2400" b="1" u="sng" dirty="0" smtClean="0">
                <a:solidFill>
                  <a:srgbClr val="FFC000"/>
                </a:solidFill>
              </a:rPr>
              <a:t>Scenarios with Solution:</a:t>
            </a:r>
          </a:p>
          <a:p>
            <a:pPr marL="520700" lvl="1" indent="-342900">
              <a:spcBef>
                <a:spcPts val="1475"/>
              </a:spcBef>
              <a:buFont typeface="Wingdings" panose="05000000000000000000" pitchFamily="2" charset="2"/>
              <a:buChar char="Ø"/>
              <a:defRPr/>
            </a:pPr>
            <a:r>
              <a:rPr lang="en-US" sz="2000" b="1" u="sng" dirty="0" smtClean="0"/>
              <a:t>Custom Role create/update/delete failure:</a:t>
            </a:r>
          </a:p>
          <a:p>
            <a:pPr marL="460375" lvl="3" indent="0">
              <a:spcBef>
                <a:spcPts val="1475"/>
              </a:spcBef>
              <a:defRPr/>
            </a:pPr>
            <a:r>
              <a:rPr lang="en-US" sz="1600" dirty="0" smtClean="0"/>
              <a:t>If Custom Role create/update/delete action fails, then check </a:t>
            </a:r>
            <a:r>
              <a:rPr lang="en-US" sz="1600" dirty="0"/>
              <a:t>that </a:t>
            </a:r>
            <a:r>
              <a:rPr lang="en-US" sz="1600" dirty="0" smtClean="0"/>
              <a:t>the login </a:t>
            </a:r>
            <a:r>
              <a:rPr lang="en-US" sz="1600" dirty="0"/>
              <a:t>user has </a:t>
            </a:r>
            <a:r>
              <a:rPr lang="en-US" sz="1600" dirty="0" smtClean="0"/>
              <a:t>System Administrator role.</a:t>
            </a:r>
          </a:p>
          <a:p>
            <a:pPr marL="460375" lvl="3" indent="0">
              <a:spcBef>
                <a:spcPts val="1475"/>
              </a:spcBef>
              <a:defRPr/>
            </a:pPr>
            <a:endParaRPr lang="en-US" sz="1600" b="1" u="sng" dirty="0"/>
          </a:p>
          <a:p>
            <a:pPr marL="520700" lvl="1" indent="-342900">
              <a:spcBef>
                <a:spcPts val="1475"/>
              </a:spcBef>
              <a:buFont typeface="Wingdings" panose="05000000000000000000" pitchFamily="2" charset="2"/>
              <a:buChar char="Ø"/>
              <a:defRPr/>
            </a:pPr>
            <a:r>
              <a:rPr lang="en-US" sz="2000" b="1" u="sng" dirty="0" smtClean="0"/>
              <a:t>Role Assignment/Un-assignment failure:</a:t>
            </a:r>
          </a:p>
          <a:p>
            <a:pPr marL="460375" lvl="3" indent="0">
              <a:spcBef>
                <a:spcPts val="1475"/>
              </a:spcBef>
              <a:defRPr/>
            </a:pPr>
            <a:r>
              <a:rPr lang="en-US" sz="1600" dirty="0" smtClean="0"/>
              <a:t>If Custom Role assign/un-assign action fails, then first check that user has privilege “</a:t>
            </a:r>
            <a:r>
              <a:rPr lang="en-US" sz="1600" dirty="0"/>
              <a:t>Manage Users: </a:t>
            </a:r>
            <a:r>
              <a:rPr lang="en-US" sz="1600" dirty="0" smtClean="0"/>
              <a:t>Assign/</a:t>
            </a:r>
            <a:r>
              <a:rPr lang="en-US" sz="1600" dirty="0" err="1" smtClean="0"/>
              <a:t>Unassign</a:t>
            </a:r>
            <a:r>
              <a:rPr lang="en-US" sz="1600" dirty="0" smtClean="0"/>
              <a:t> Roles” after that login user role:-</a:t>
            </a:r>
          </a:p>
          <a:p>
            <a:pPr marL="803275" lvl="3" indent="-342900">
              <a:spcBef>
                <a:spcPts val="1475"/>
              </a:spcBef>
              <a:buAutoNum type="arabicPeriod"/>
              <a:defRPr/>
            </a:pPr>
            <a:r>
              <a:rPr lang="en-US" sz="1600" u="sng" dirty="0" smtClean="0"/>
              <a:t>Custom Administrator</a:t>
            </a:r>
            <a:r>
              <a:rPr lang="en-US" sz="1600" dirty="0" smtClean="0"/>
              <a:t> -  If Login user is Custom Admin, then it cannot assign/un-assign System role or role having privilege “Super Custom Administrator” to a user.</a:t>
            </a:r>
          </a:p>
          <a:p>
            <a:pPr marL="803275" lvl="3" indent="-342900">
              <a:spcBef>
                <a:spcPts val="1475"/>
              </a:spcBef>
              <a:buAutoNum type="arabicPeriod"/>
              <a:defRPr/>
            </a:pPr>
            <a:r>
              <a:rPr lang="en-US" sz="1600" u="sng" dirty="0" smtClean="0"/>
              <a:t>Super Custom </a:t>
            </a:r>
            <a:r>
              <a:rPr lang="en-US" sz="1600" u="sng" dirty="0"/>
              <a:t>Administrator</a:t>
            </a:r>
            <a:r>
              <a:rPr lang="en-US" sz="1600" dirty="0"/>
              <a:t> -  If Login user is Custom Admin, then it cannot assign/un-assign System role </a:t>
            </a:r>
            <a:r>
              <a:rPr lang="en-US" sz="1600" dirty="0" smtClean="0"/>
              <a:t>to </a:t>
            </a:r>
            <a:r>
              <a:rPr lang="en-US" sz="1600" dirty="0"/>
              <a:t>a user.</a:t>
            </a:r>
          </a:p>
          <a:p>
            <a:pPr marL="0" indent="0">
              <a:spcBef>
                <a:spcPts val="1475"/>
              </a:spcBef>
              <a:buNone/>
              <a:defRPr/>
            </a:pPr>
            <a:endParaRPr lang="en-US" dirty="0" smtClean="0"/>
          </a:p>
          <a:p>
            <a:pPr marL="0" indent="0">
              <a:buNone/>
            </a:pPr>
            <a:endParaRPr lang="en-US" sz="1600" u="sng" dirty="0" smtClean="0">
              <a:latin typeface="Arial" charset="0"/>
            </a:endParaRPr>
          </a:p>
          <a:p>
            <a:pPr marL="0" indent="0">
              <a:spcBef>
                <a:spcPts val="1475"/>
              </a:spcBef>
              <a:buNone/>
              <a:defRPr/>
            </a:pPr>
            <a:endParaRPr lang="en-US" dirty="0"/>
          </a:p>
        </p:txBody>
      </p:sp>
    </p:spTree>
    <p:extLst>
      <p:ext uri="{BB962C8B-B14F-4D97-AF65-F5344CB8AC3E}">
        <p14:creationId xmlns:p14="http://schemas.microsoft.com/office/powerpoint/2010/main" val="498751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475"/>
            <a:ext cx="8588375" cy="838200"/>
          </a:xfrm>
        </p:spPr>
        <p:txBody>
          <a:bodyPr/>
          <a:lstStyle/>
          <a:p>
            <a:r>
              <a:rPr lang="en-US" dirty="0" smtClean="0"/>
              <a:t>Troubleshooting</a:t>
            </a:r>
            <a:endParaRPr lang="en-US" dirty="0"/>
          </a:p>
        </p:txBody>
      </p:sp>
      <p:sp>
        <p:nvSpPr>
          <p:cNvPr id="3" name="Content Placeholder 2"/>
          <p:cNvSpPr>
            <a:spLocks noGrp="1"/>
          </p:cNvSpPr>
          <p:nvPr>
            <p:ph idx="1"/>
          </p:nvPr>
        </p:nvSpPr>
        <p:spPr>
          <a:xfrm>
            <a:off x="230188" y="1339850"/>
            <a:ext cx="8550275" cy="4908550"/>
          </a:xfrm>
        </p:spPr>
        <p:txBody>
          <a:bodyPr/>
          <a:lstStyle/>
          <a:p>
            <a:pPr marL="0" indent="0">
              <a:spcBef>
                <a:spcPts val="1475"/>
              </a:spcBef>
              <a:buNone/>
              <a:defRPr/>
            </a:pPr>
            <a:r>
              <a:rPr lang="en-US" sz="2400" b="1" u="sng" dirty="0">
                <a:solidFill>
                  <a:srgbClr val="FFC000"/>
                </a:solidFill>
              </a:rPr>
              <a:t>Problem Scenarios with Solution</a:t>
            </a:r>
            <a:r>
              <a:rPr lang="en-US" sz="2400" b="1" u="sng" dirty="0" smtClean="0">
                <a:solidFill>
                  <a:srgbClr val="FFC000"/>
                </a:solidFill>
              </a:rPr>
              <a:t>:</a:t>
            </a:r>
            <a:endParaRPr lang="en-US" sz="2400" b="1" u="sng" dirty="0">
              <a:solidFill>
                <a:srgbClr val="FFC000"/>
              </a:solidFill>
            </a:endParaRPr>
          </a:p>
          <a:p>
            <a:pPr marL="520700" lvl="1" indent="-342900">
              <a:spcBef>
                <a:spcPts val="1475"/>
              </a:spcBef>
              <a:buFont typeface="Wingdings" panose="05000000000000000000" pitchFamily="2" charset="2"/>
              <a:buChar char="Ø"/>
              <a:defRPr/>
            </a:pPr>
            <a:r>
              <a:rPr lang="en-US" sz="2000" b="1" u="sng" dirty="0" smtClean="0"/>
              <a:t>User </a:t>
            </a:r>
            <a:r>
              <a:rPr lang="en-US" sz="2000" b="1" u="sng" dirty="0"/>
              <a:t>create/update/delete failure:</a:t>
            </a:r>
          </a:p>
          <a:p>
            <a:pPr marL="460375" lvl="3" indent="0">
              <a:spcBef>
                <a:spcPts val="1475"/>
              </a:spcBef>
              <a:defRPr/>
            </a:pPr>
            <a:r>
              <a:rPr lang="en-US" dirty="0" smtClean="0"/>
              <a:t> </a:t>
            </a:r>
            <a:r>
              <a:rPr lang="en-US" sz="1600" dirty="0" smtClean="0"/>
              <a:t>If a User create/update/delete </a:t>
            </a:r>
            <a:r>
              <a:rPr lang="en-US" sz="1600" dirty="0"/>
              <a:t>action fails, then first check that user has </a:t>
            </a:r>
            <a:r>
              <a:rPr lang="en-US" sz="1600" dirty="0" smtClean="0"/>
              <a:t>privileges </a:t>
            </a:r>
            <a:r>
              <a:rPr lang="en-US" sz="1600" dirty="0"/>
              <a:t>“Manage Users - Full Access”  and </a:t>
            </a:r>
            <a:r>
              <a:rPr lang="en-US" sz="1600" dirty="0" smtClean="0"/>
              <a:t>“</a:t>
            </a:r>
            <a:r>
              <a:rPr lang="en-US" sz="1600" dirty="0"/>
              <a:t>Manage Users: Call Handlers - Full Access</a:t>
            </a:r>
            <a:r>
              <a:rPr lang="en-US" sz="1600" dirty="0" smtClean="0"/>
              <a:t>” after      that login </a:t>
            </a:r>
            <a:r>
              <a:rPr lang="en-US" sz="1600" dirty="0"/>
              <a:t>user role:-</a:t>
            </a:r>
          </a:p>
          <a:p>
            <a:pPr marL="803275" lvl="3" indent="-342900">
              <a:spcBef>
                <a:spcPts val="1475"/>
              </a:spcBef>
              <a:buAutoNum type="arabicPeriod"/>
              <a:defRPr/>
            </a:pPr>
            <a:r>
              <a:rPr lang="en-US" sz="1600" u="sng" dirty="0"/>
              <a:t>Custom Administrator</a:t>
            </a:r>
            <a:r>
              <a:rPr lang="en-US" sz="1600" dirty="0"/>
              <a:t> -  If Login user is Custom Admin, then it cannot </a:t>
            </a:r>
            <a:r>
              <a:rPr lang="en-US" sz="1600" dirty="0" smtClean="0"/>
              <a:t>perform operations on a user having System </a:t>
            </a:r>
            <a:r>
              <a:rPr lang="en-US" sz="1600" dirty="0"/>
              <a:t>role or </a:t>
            </a:r>
            <a:r>
              <a:rPr lang="en-US" sz="1600" dirty="0" smtClean="0"/>
              <a:t>role having privilege Super </a:t>
            </a:r>
            <a:r>
              <a:rPr lang="en-US" sz="1600" dirty="0"/>
              <a:t>Custom </a:t>
            </a:r>
            <a:r>
              <a:rPr lang="en-US" sz="1600" dirty="0" smtClean="0"/>
              <a:t>Administrator.</a:t>
            </a:r>
            <a:endParaRPr lang="en-US" sz="1600" dirty="0"/>
          </a:p>
          <a:p>
            <a:pPr marL="803275" lvl="3" indent="-342900">
              <a:spcBef>
                <a:spcPts val="1475"/>
              </a:spcBef>
              <a:buAutoNum type="arabicPeriod"/>
              <a:defRPr/>
            </a:pPr>
            <a:r>
              <a:rPr lang="en-US" sz="1600" u="sng" dirty="0"/>
              <a:t>Super Custom Administrator</a:t>
            </a:r>
            <a:r>
              <a:rPr lang="en-US" sz="1600" dirty="0"/>
              <a:t> -  If Login user is Custom Admin, then it cannot perform operations on a user having System </a:t>
            </a:r>
            <a:r>
              <a:rPr lang="en-US" sz="1600" dirty="0" smtClean="0"/>
              <a:t>role.</a:t>
            </a:r>
            <a:endParaRPr lang="en-US" sz="1600" dirty="0"/>
          </a:p>
          <a:p>
            <a:pPr marL="342900" lvl="2" indent="0">
              <a:spcBef>
                <a:spcPts val="1475"/>
              </a:spcBef>
              <a:defRPr/>
            </a:pPr>
            <a:endParaRPr lang="en-US" dirty="0" smtClean="0"/>
          </a:p>
          <a:p>
            <a:pPr>
              <a:buFont typeface="Wingdings" panose="05000000000000000000" pitchFamily="2" charset="2"/>
              <a:buChar char="Ø"/>
            </a:pPr>
            <a:r>
              <a:rPr lang="en-US" sz="2400" b="1" u="sng" dirty="0" smtClean="0">
                <a:solidFill>
                  <a:srgbClr val="FFC000"/>
                </a:solidFill>
              </a:rPr>
              <a:t>Annotated logs wiki:</a:t>
            </a:r>
            <a:r>
              <a:rPr lang="en-US" sz="2400" b="1" u="sng" dirty="0" smtClean="0"/>
              <a:t>  </a:t>
            </a:r>
            <a:r>
              <a:rPr lang="en-US" sz="1600" u="sng" dirty="0">
                <a:latin typeface="Arial" charset="0"/>
              </a:rPr>
              <a:t>https://wiki.cisco.com/display/UNITYTRANS/Annotated+diagnostics+for+Custom+Roles</a:t>
            </a:r>
            <a:endParaRPr lang="en-US" sz="1600" u="sng" dirty="0" smtClean="0">
              <a:latin typeface="Arial" charset="0"/>
            </a:endParaRPr>
          </a:p>
          <a:p>
            <a:pPr marL="0" indent="0">
              <a:spcBef>
                <a:spcPts val="1475"/>
              </a:spcBef>
              <a:buNone/>
              <a:defRPr/>
            </a:pPr>
            <a:endParaRPr lang="en-US" dirty="0"/>
          </a:p>
        </p:txBody>
      </p:sp>
    </p:spTree>
    <p:extLst>
      <p:ext uri="{BB962C8B-B14F-4D97-AF65-F5344CB8AC3E}">
        <p14:creationId xmlns:p14="http://schemas.microsoft.com/office/powerpoint/2010/main" val="591353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endParaRPr lang="en-US" dirty="0" smtClean="0"/>
          </a:p>
          <a:p>
            <a:pPr>
              <a:buFont typeface="Wingdings" panose="05000000000000000000" pitchFamily="2" charset="2"/>
              <a:buChar char="Ø"/>
            </a:pPr>
            <a:r>
              <a:rPr lang="en-US" dirty="0" smtClean="0"/>
              <a:t>Support of REST API to create/modify </a:t>
            </a:r>
            <a:r>
              <a:rPr lang="en-US" dirty="0"/>
              <a:t>C</a:t>
            </a:r>
            <a:r>
              <a:rPr lang="en-US" dirty="0" smtClean="0"/>
              <a:t>ustom roles.</a:t>
            </a:r>
          </a:p>
          <a:p>
            <a:pPr>
              <a:buFont typeface="Wingdings" panose="05000000000000000000" pitchFamily="2" charset="2"/>
              <a:buChar char="Ø"/>
            </a:pPr>
            <a:r>
              <a:rPr lang="en-US" dirty="0" smtClean="0"/>
              <a:t>Bulk Edit of Users via Custom Administrator based on list of privileges.</a:t>
            </a:r>
            <a:endParaRPr lang="en-US" dirty="0"/>
          </a:p>
        </p:txBody>
      </p:sp>
    </p:spTree>
    <p:extLst>
      <p:ext uri="{BB962C8B-B14F-4D97-AF65-F5344CB8AC3E}">
        <p14:creationId xmlns:p14="http://schemas.microsoft.com/office/powerpoint/2010/main" val="24109655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7475"/>
            <a:ext cx="8588375" cy="838200"/>
          </a:xfrm>
        </p:spPr>
        <p:txBody>
          <a:bodyPr/>
          <a:lstStyle/>
          <a:p>
            <a:r>
              <a:rPr lang="en-US" dirty="0" smtClean="0"/>
              <a:t>Reference</a:t>
            </a:r>
            <a:endParaRPr lang="en-US" dirty="0"/>
          </a:p>
        </p:txBody>
      </p:sp>
      <p:sp>
        <p:nvSpPr>
          <p:cNvPr id="3" name="Content Placeholder 2"/>
          <p:cNvSpPr>
            <a:spLocks noGrp="1"/>
          </p:cNvSpPr>
          <p:nvPr>
            <p:ph idx="1"/>
          </p:nvPr>
        </p:nvSpPr>
        <p:spPr>
          <a:xfrm>
            <a:off x="230188" y="1339850"/>
            <a:ext cx="8550275" cy="4908550"/>
          </a:xfrm>
        </p:spPr>
        <p:txBody>
          <a:bodyPr/>
          <a:lstStyle/>
          <a:p>
            <a:pPr>
              <a:lnSpc>
                <a:spcPct val="100000"/>
              </a:lnSpc>
              <a:spcBef>
                <a:spcPts val="0"/>
              </a:spcBef>
              <a:buFont typeface="Wingdings" panose="05000000000000000000" pitchFamily="2" charset="2"/>
              <a:buChar char="Ø"/>
              <a:defRPr/>
            </a:pPr>
            <a:r>
              <a:rPr lang="en-US" b="1" u="sng" dirty="0">
                <a:solidFill>
                  <a:srgbClr val="FFC000"/>
                </a:solidFill>
              </a:rPr>
              <a:t>Cisco Unity Connection Administration </a:t>
            </a:r>
            <a:r>
              <a:rPr lang="en-US" b="1" u="sng" dirty="0" smtClean="0">
                <a:solidFill>
                  <a:srgbClr val="FFC000"/>
                </a:solidFill>
              </a:rPr>
              <a:t>Guide:</a:t>
            </a:r>
          </a:p>
          <a:p>
            <a:pPr marL="342900" lvl="2" indent="0">
              <a:lnSpc>
                <a:spcPct val="100000"/>
              </a:lnSpc>
              <a:spcBef>
                <a:spcPts val="0"/>
              </a:spcBef>
              <a:defRPr/>
            </a:pPr>
            <a:r>
              <a:rPr lang="en-US" u="sng" dirty="0" smtClean="0">
                <a:hlinkClick r:id="rId2"/>
              </a:rPr>
              <a:t>https</a:t>
            </a:r>
            <a:r>
              <a:rPr lang="en-US" u="sng" dirty="0">
                <a:hlinkClick r:id="rId2"/>
              </a:rPr>
              <a:t>://</a:t>
            </a:r>
            <a:r>
              <a:rPr lang="en-US" u="sng" dirty="0" smtClean="0">
                <a:hlinkClick r:id="rId2"/>
              </a:rPr>
              <a:t>www-author.cisco.com/c/en/us/td/docs/voice_ip_comm/connection/11x/administration/guide/b_cucsag/b_cucsag_chapter_010101.html#id_17479</a:t>
            </a:r>
            <a:endParaRPr lang="en-US" u="sng" dirty="0" smtClean="0"/>
          </a:p>
          <a:p>
            <a:pPr marL="342900" lvl="2" indent="0">
              <a:lnSpc>
                <a:spcPct val="100000"/>
              </a:lnSpc>
              <a:spcBef>
                <a:spcPts val="0"/>
              </a:spcBef>
              <a:defRPr/>
            </a:pPr>
            <a:endParaRPr lang="en-US" dirty="0"/>
          </a:p>
          <a:p>
            <a:pPr marL="0" indent="0">
              <a:lnSpc>
                <a:spcPct val="100000"/>
              </a:lnSpc>
              <a:spcBef>
                <a:spcPts val="0"/>
              </a:spcBef>
              <a:buNone/>
              <a:defRPr/>
            </a:pPr>
            <a:endParaRPr lang="en-US" sz="1800" u="sng" dirty="0">
              <a:latin typeface="+mn-lt"/>
            </a:endParaRPr>
          </a:p>
          <a:p>
            <a:pPr marL="0" indent="0">
              <a:spcBef>
                <a:spcPts val="1475"/>
              </a:spcBef>
              <a:buNone/>
              <a:defRPr/>
            </a:pPr>
            <a:endParaRPr lang="en-US" sz="1800" u="sng" dirty="0">
              <a:latin typeface="+mn-lt"/>
            </a:endParaRPr>
          </a:p>
        </p:txBody>
      </p:sp>
    </p:spTree>
    <p:extLst>
      <p:ext uri="{BB962C8B-B14F-4D97-AF65-F5344CB8AC3E}">
        <p14:creationId xmlns:p14="http://schemas.microsoft.com/office/powerpoint/2010/main" val="3784569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7744" y="484633"/>
            <a:ext cx="8677656" cy="3630168"/>
          </a:xfrm>
        </p:spPr>
        <p:txBody>
          <a:bodyPr/>
          <a:lstStyle/>
          <a:p>
            <a:pPr marL="0" indent="0" algn="ctr">
              <a:buNone/>
            </a:pPr>
            <a:r>
              <a:rPr lang="en-US" dirty="0" smtClean="0"/>
              <a:t>Thank You</a:t>
            </a:r>
            <a:endParaRPr lang="en-US" dirty="0"/>
          </a:p>
        </p:txBody>
      </p:sp>
    </p:spTree>
    <p:extLst>
      <p:ext uri="{BB962C8B-B14F-4D97-AF65-F5344CB8AC3E}">
        <p14:creationId xmlns:p14="http://schemas.microsoft.com/office/powerpoint/2010/main" val="2438365557"/>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28600"/>
            <a:ext cx="8588375" cy="685800"/>
          </a:xfrm>
        </p:spPr>
        <p:txBody>
          <a:bodyPr/>
          <a:lstStyle/>
          <a:p>
            <a:pPr eaLnBrk="1" hangingPunct="1">
              <a:defRPr/>
            </a:pPr>
            <a:r>
              <a:rPr dirty="0" smtClean="0">
                <a:ea typeface="+mj-ea"/>
              </a:rPr>
              <a:t/>
            </a:r>
            <a:br>
              <a:rPr dirty="0" smtClean="0">
                <a:ea typeface="+mj-ea"/>
              </a:rPr>
            </a:br>
            <a:r>
              <a:rPr dirty="0" smtClean="0">
                <a:ea typeface="+mj-ea"/>
              </a:rPr>
              <a:t> Agenda</a:t>
            </a:r>
            <a:endParaRPr dirty="0">
              <a:ea typeface="+mj-ea"/>
            </a:endParaRPr>
          </a:p>
        </p:txBody>
      </p:sp>
      <p:sp>
        <p:nvSpPr>
          <p:cNvPr id="28675" name="Content Placeholder 3"/>
          <p:cNvSpPr>
            <a:spLocks noGrp="1"/>
          </p:cNvSpPr>
          <p:nvPr>
            <p:ph idx="1"/>
          </p:nvPr>
        </p:nvSpPr>
        <p:spPr>
          <a:xfrm>
            <a:off x="304800" y="1371600"/>
            <a:ext cx="4572000" cy="4419600"/>
          </a:xfrm>
        </p:spPr>
        <p:txBody>
          <a:bodyPr/>
          <a:lstStyle/>
          <a:p>
            <a:pPr marL="406400" indent="-406400">
              <a:buFont typeface="Wingdings" pitchFamily="2" charset="2"/>
              <a:buChar char="v"/>
            </a:pPr>
            <a:r>
              <a:rPr altLang="en-US" dirty="0" smtClean="0"/>
              <a:t>Introduction</a:t>
            </a:r>
          </a:p>
          <a:p>
            <a:pPr marL="406400" indent="-406400">
              <a:buFont typeface="Wingdings" pitchFamily="2" charset="2"/>
              <a:buChar char="v"/>
            </a:pPr>
            <a:r>
              <a:rPr altLang="en-US" dirty="0" smtClean="0"/>
              <a:t>What</a:t>
            </a:r>
            <a:r>
              <a:rPr lang="en-US" altLang="en-US" dirty="0"/>
              <a:t>'</a:t>
            </a:r>
            <a:r>
              <a:rPr altLang="ja-JP" dirty="0" smtClean="0"/>
              <a:t>s new</a:t>
            </a:r>
          </a:p>
          <a:p>
            <a:pPr marL="406400" indent="-406400">
              <a:buFont typeface="Wingdings" pitchFamily="2" charset="2"/>
              <a:buChar char="v"/>
            </a:pPr>
            <a:r>
              <a:rPr lang="en-US" altLang="ja-JP" dirty="0" smtClean="0"/>
              <a:t>Configuration</a:t>
            </a:r>
            <a:endParaRPr altLang="ja-JP" dirty="0" smtClean="0"/>
          </a:p>
          <a:p>
            <a:pPr marL="406400" indent="-406400">
              <a:buFont typeface="Wingdings" pitchFamily="2" charset="2"/>
              <a:buChar char="v"/>
            </a:pPr>
            <a:r>
              <a:rPr lang="en-US" altLang="en-US" dirty="0" smtClean="0"/>
              <a:t>Demo </a:t>
            </a:r>
            <a:endParaRPr lang="en-US" altLang="en-US" dirty="0"/>
          </a:p>
          <a:p>
            <a:pPr marL="406400" indent="-406400">
              <a:buFont typeface="Wingdings" pitchFamily="2" charset="2"/>
              <a:buChar char="v"/>
            </a:pPr>
            <a:r>
              <a:rPr lang="en-US" altLang="en-US" dirty="0" smtClean="0"/>
              <a:t>Troubleshooting</a:t>
            </a: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228600" y="1447800"/>
            <a:ext cx="8550275" cy="4800600"/>
          </a:xfrm>
        </p:spPr>
        <p:txBody>
          <a:bodyPr/>
          <a:lstStyle/>
          <a:p>
            <a:pPr marL="0" indent="0">
              <a:buNone/>
            </a:pPr>
            <a:r>
              <a:rPr lang="en-US" altLang="en-US" dirty="0" smtClean="0"/>
              <a:t>Roles </a:t>
            </a:r>
            <a:r>
              <a:rPr lang="en-US" altLang="en-US" dirty="0"/>
              <a:t>are used to control access to the </a:t>
            </a:r>
            <a:r>
              <a:rPr lang="en-US" altLang="en-US" dirty="0" smtClean="0"/>
              <a:t>system. It is a set of </a:t>
            </a:r>
            <a:r>
              <a:rPr lang="en-US" altLang="en-US" dirty="0"/>
              <a:t>privileges which govern the operations </a:t>
            </a:r>
            <a:r>
              <a:rPr lang="en-US" altLang="en-US" dirty="0" smtClean="0"/>
              <a:t>allowed to a user. </a:t>
            </a:r>
          </a:p>
          <a:p>
            <a:pPr marL="0" indent="0">
              <a:buNone/>
            </a:pPr>
            <a:endParaRPr lang="en-US" altLang="en-US" u="sng" dirty="0" smtClean="0"/>
          </a:p>
          <a:p>
            <a:pPr marL="0" indent="0">
              <a:buNone/>
            </a:pPr>
            <a:r>
              <a:rPr lang="en-US" altLang="en-US" u="sng" dirty="0" smtClean="0"/>
              <a:t>Current Behavior:</a:t>
            </a:r>
            <a:endParaRPr lang="en-US" altLang="en-US" u="sng" dirty="0"/>
          </a:p>
          <a:p>
            <a:pPr>
              <a:buFont typeface="Wingdings" panose="05000000000000000000" pitchFamily="2" charset="2"/>
              <a:buChar char="Ø"/>
            </a:pPr>
            <a:r>
              <a:rPr lang="en-US" altLang="en-US" dirty="0"/>
              <a:t>Roles </a:t>
            </a:r>
            <a:r>
              <a:rPr lang="en-US" altLang="en-US" dirty="0" smtClean="0"/>
              <a:t>come </a:t>
            </a:r>
            <a:r>
              <a:rPr lang="en-US" altLang="en-US" dirty="0"/>
              <a:t>pre-configured with Unity Connection (e.g. System Administrator, User Administrator, Technician etc</a:t>
            </a:r>
            <a:r>
              <a:rPr lang="en-US" altLang="en-US" dirty="0" smtClean="0"/>
              <a:t>.) </a:t>
            </a:r>
            <a:endParaRPr lang="en-US" altLang="en-US" dirty="0"/>
          </a:p>
          <a:p>
            <a:pPr>
              <a:lnSpc>
                <a:spcPct val="150000"/>
              </a:lnSpc>
              <a:buFont typeface="Wingdings" panose="05000000000000000000" pitchFamily="2" charset="2"/>
              <a:buChar char="Ø"/>
            </a:pPr>
            <a:r>
              <a:rPr lang="en-US" altLang="en-US" dirty="0"/>
              <a:t>Pre-Configured roles are called System Roles</a:t>
            </a:r>
          </a:p>
          <a:p>
            <a:pPr>
              <a:lnSpc>
                <a:spcPct val="150000"/>
              </a:lnSpc>
              <a:buFont typeface="Wingdings" panose="05000000000000000000" pitchFamily="2" charset="2"/>
              <a:buChar char="Ø"/>
            </a:pPr>
            <a:r>
              <a:rPr lang="en-US" altLang="en-US" dirty="0"/>
              <a:t>System Roles cannot be created, modified and </a:t>
            </a:r>
            <a:r>
              <a:rPr lang="en-US" altLang="en-US" dirty="0" smtClean="0"/>
              <a:t>deleted </a:t>
            </a:r>
            <a:endParaRPr lang="en-US" altLang="en-US" dirty="0"/>
          </a:p>
          <a:p>
            <a:pPr>
              <a:lnSpc>
                <a:spcPct val="150000"/>
              </a:lnSpc>
              <a:buFont typeface="Wingdings" panose="05000000000000000000" pitchFamily="2" charset="2"/>
              <a:buChar char="Ø"/>
            </a:pPr>
            <a:r>
              <a:rPr lang="en-US" altLang="en-US" dirty="0"/>
              <a:t>System Administrator can</a:t>
            </a:r>
            <a:r>
              <a:rPr lang="en-US" dirty="0"/>
              <a:t> </a:t>
            </a:r>
            <a:r>
              <a:rPr lang="en-US" dirty="0" smtClean="0"/>
              <a:t>a</a:t>
            </a:r>
            <a:r>
              <a:rPr lang="en-US" altLang="en-US" dirty="0" smtClean="0"/>
              <a:t>ssign/un-assign roles </a:t>
            </a:r>
            <a:r>
              <a:rPr lang="en-US" altLang="en-US" dirty="0"/>
              <a:t>to </a:t>
            </a:r>
            <a:r>
              <a:rPr lang="en-US" altLang="en-US" dirty="0" smtClean="0"/>
              <a:t>the users</a:t>
            </a:r>
            <a:endParaRPr lang="en-US" altLang="en-US" dirty="0"/>
          </a:p>
          <a:p>
            <a:pPr>
              <a:lnSpc>
                <a:spcPct val="150000"/>
              </a:lnSpc>
              <a:buFont typeface="Wingdings" panose="05000000000000000000" pitchFamily="2" charset="2"/>
              <a:buChar char="Ø"/>
            </a:pPr>
            <a:endParaRPr lang="en-US" altLang="en-US" dirty="0"/>
          </a:p>
          <a:p>
            <a:pPr marL="0" indent="0">
              <a:lnSpc>
                <a:spcPct val="150000"/>
              </a:lnSpc>
              <a:buNone/>
            </a:pPr>
            <a:endParaRPr lang="en-US" altLang="en-US" dirty="0"/>
          </a:p>
          <a:p>
            <a:pPr marL="0" indent="0">
              <a:buNone/>
            </a:pPr>
            <a:endParaRPr lang="en-US" altLang="en-US" dirty="0"/>
          </a:p>
          <a:p>
            <a:pPr marL="0" indent="0">
              <a:buNone/>
            </a:pPr>
            <a:endParaRPr lang="en-US" altLang="en-US" dirty="0"/>
          </a:p>
          <a:p>
            <a:pPr>
              <a:buFont typeface="Wingdings" panose="05000000000000000000" pitchFamily="2" charset="2"/>
              <a:buChar char="Ø"/>
            </a:pPr>
            <a:endParaRPr lang="en-US" altLang="en-US" dirty="0"/>
          </a:p>
        </p:txBody>
      </p:sp>
    </p:spTree>
    <p:extLst>
      <p:ext uri="{BB962C8B-B14F-4D97-AF65-F5344CB8AC3E}">
        <p14:creationId xmlns:p14="http://schemas.microsoft.com/office/powerpoint/2010/main" val="2451519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New</a:t>
            </a:r>
            <a:endParaRPr lang="en-US" dirty="0"/>
          </a:p>
        </p:txBody>
      </p:sp>
      <p:sp>
        <p:nvSpPr>
          <p:cNvPr id="3" name="Content Placeholder 2"/>
          <p:cNvSpPr>
            <a:spLocks noGrp="1"/>
          </p:cNvSpPr>
          <p:nvPr>
            <p:ph idx="1"/>
          </p:nvPr>
        </p:nvSpPr>
        <p:spPr>
          <a:xfrm>
            <a:off x="230188" y="1524000"/>
            <a:ext cx="8550275" cy="4965700"/>
          </a:xfrm>
        </p:spPr>
        <p:txBody>
          <a:bodyPr/>
          <a:lstStyle/>
          <a:p>
            <a:pPr marL="0" indent="0">
              <a:buNone/>
              <a:defRPr/>
            </a:pPr>
            <a:r>
              <a:rPr lang="en-US" u="sng" dirty="0" smtClean="0"/>
              <a:t>Introducing Custom Roles  (Unity Connection 11.5 release)</a:t>
            </a:r>
            <a:r>
              <a:rPr lang="en-US" dirty="0" smtClean="0"/>
              <a:t> </a:t>
            </a:r>
          </a:p>
          <a:p>
            <a:pPr>
              <a:buFont typeface="Wingdings" panose="05000000000000000000" pitchFamily="2" charset="2"/>
              <a:buChar char="Ø"/>
              <a:defRPr/>
            </a:pPr>
            <a:r>
              <a:rPr lang="en-US" dirty="0"/>
              <a:t>Allows System Administrator to</a:t>
            </a:r>
            <a:endParaRPr lang="en-US" dirty="0" smtClean="0"/>
          </a:p>
          <a:p>
            <a:pPr marL="692150" lvl="1" indent="-285750">
              <a:buFont typeface="Arial" panose="020B0604020202020204" pitchFamily="34" charset="0"/>
              <a:buChar char="•"/>
              <a:defRPr/>
            </a:pPr>
            <a:r>
              <a:rPr lang="en-US" dirty="0"/>
              <a:t>D</a:t>
            </a:r>
            <a:r>
              <a:rPr lang="en-US" dirty="0" smtClean="0"/>
              <a:t>ynamically create new roles</a:t>
            </a:r>
          </a:p>
          <a:p>
            <a:pPr marL="692150" lvl="1" indent="-285750">
              <a:buFont typeface="Arial" panose="020B0604020202020204" pitchFamily="34" charset="0"/>
              <a:buChar char="•"/>
              <a:defRPr/>
            </a:pPr>
            <a:r>
              <a:rPr lang="en-US" dirty="0" smtClean="0"/>
              <a:t>Manage </a:t>
            </a:r>
            <a:r>
              <a:rPr lang="en-US" dirty="0"/>
              <a:t>A</a:t>
            </a:r>
            <a:r>
              <a:rPr lang="en-US" dirty="0" smtClean="0"/>
              <a:t>ccess </a:t>
            </a:r>
            <a:r>
              <a:rPr lang="en-US" dirty="0"/>
              <a:t>C</a:t>
            </a:r>
            <a:r>
              <a:rPr lang="en-US" dirty="0" smtClean="0"/>
              <a:t>ontrol based on the business requirement.</a:t>
            </a:r>
          </a:p>
          <a:p>
            <a:pPr>
              <a:buFont typeface="Wingdings" panose="05000000000000000000" pitchFamily="2" charset="2"/>
              <a:buChar char="Ø"/>
              <a:defRPr/>
            </a:pPr>
            <a:r>
              <a:rPr lang="en-US" dirty="0" smtClean="0"/>
              <a:t>Privileges </a:t>
            </a:r>
            <a:r>
              <a:rPr lang="en-US" dirty="0"/>
              <a:t>can be assigned/unassigned to custom </a:t>
            </a:r>
            <a:r>
              <a:rPr lang="en-US" dirty="0" smtClean="0"/>
              <a:t>roles</a:t>
            </a:r>
            <a:endParaRPr lang="en-US" dirty="0"/>
          </a:p>
          <a:p>
            <a:pPr>
              <a:buFont typeface="Wingdings" panose="05000000000000000000" pitchFamily="2" charset="2"/>
              <a:buChar char="Ø"/>
              <a:defRPr/>
            </a:pPr>
            <a:r>
              <a:rPr lang="en-US" dirty="0"/>
              <a:t>Custom roles can </a:t>
            </a:r>
            <a:r>
              <a:rPr lang="en-US" dirty="0" smtClean="0"/>
              <a:t>be </a:t>
            </a:r>
            <a:r>
              <a:rPr lang="en-US" dirty="0"/>
              <a:t>assigned/unassigned to </a:t>
            </a:r>
            <a:r>
              <a:rPr lang="en-US" dirty="0" smtClean="0"/>
              <a:t>the users</a:t>
            </a:r>
          </a:p>
          <a:p>
            <a:pPr>
              <a:buFont typeface="Wingdings" panose="05000000000000000000" pitchFamily="2" charset="2"/>
              <a:buChar char="Ø"/>
              <a:defRPr/>
            </a:pPr>
            <a:endParaRPr lang="en-US" dirty="0"/>
          </a:p>
          <a:p>
            <a:pPr marL="0" indent="0">
              <a:buNone/>
              <a:defRPr/>
            </a:pPr>
            <a:endParaRPr lang="en-US" dirty="0"/>
          </a:p>
          <a:p>
            <a:pPr marL="0" indent="0">
              <a:buNone/>
              <a:defRPr/>
            </a:pPr>
            <a:r>
              <a:rPr lang="en-US" u="sng" dirty="0" smtClean="0"/>
              <a:t>Note</a:t>
            </a:r>
            <a:r>
              <a:rPr lang="en-US" dirty="0"/>
              <a:t>: Only System Administrator can create/modify/delete custom roles</a:t>
            </a:r>
          </a:p>
          <a:p>
            <a:pPr marL="0" indent="0">
              <a:buNone/>
              <a:defRPr/>
            </a:pPr>
            <a:endParaRPr lang="en-US" dirty="0" smtClean="0"/>
          </a:p>
        </p:txBody>
      </p:sp>
    </p:spTree>
    <p:extLst>
      <p:ext uri="{BB962C8B-B14F-4D97-AF65-F5344CB8AC3E}">
        <p14:creationId xmlns:p14="http://schemas.microsoft.com/office/powerpoint/2010/main" val="2568850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588375" cy="762000"/>
          </a:xfrm>
        </p:spPr>
        <p:txBody>
          <a:bodyPr/>
          <a:lstStyle/>
          <a:p>
            <a:pPr>
              <a:defRPr/>
            </a:pPr>
            <a:r>
              <a:rPr dirty="0" smtClean="0">
                <a:ea typeface="+mj-ea"/>
              </a:rPr>
              <a:t>What’s new on CUCA</a:t>
            </a:r>
            <a:endParaRPr dirty="0">
              <a:ea typeface="+mj-ea"/>
            </a:endParaRPr>
          </a:p>
        </p:txBody>
      </p:sp>
      <p:sp>
        <p:nvSpPr>
          <p:cNvPr id="31747" name="Content Placeholder 2"/>
          <p:cNvSpPr>
            <a:spLocks noGrp="1"/>
          </p:cNvSpPr>
          <p:nvPr>
            <p:ph idx="1"/>
          </p:nvPr>
        </p:nvSpPr>
        <p:spPr>
          <a:xfrm>
            <a:off x="269133" y="815646"/>
            <a:ext cx="8550275" cy="5105400"/>
          </a:xfrm>
        </p:spPr>
        <p:txBody>
          <a:bodyPr/>
          <a:lstStyle/>
          <a:p>
            <a:pPr>
              <a:buFont typeface="Arial" pitchFamily="34" charset="0"/>
              <a:buChar char="•"/>
              <a:defRPr/>
            </a:pPr>
            <a:r>
              <a:rPr sz="1800" dirty="0" smtClean="0">
                <a:solidFill>
                  <a:schemeClr val="bg2"/>
                </a:solidFill>
                <a:ea typeface="+mn-ea"/>
              </a:rPr>
              <a:t>Administrator can </a:t>
            </a:r>
            <a:r>
              <a:rPr lang="en-US" sz="1800" dirty="0" smtClean="0">
                <a:solidFill>
                  <a:schemeClr val="bg2"/>
                </a:solidFill>
                <a:ea typeface="+mn-ea"/>
              </a:rPr>
              <a:t>create custom roles </a:t>
            </a:r>
            <a:r>
              <a:rPr lang="fr-FR" sz="1800" dirty="0" smtClean="0"/>
              <a:t>on CUCA</a:t>
            </a:r>
          </a:p>
          <a:p>
            <a:pPr>
              <a:buFont typeface="Arial" pitchFamily="34" charset="0"/>
              <a:buChar char="•"/>
              <a:defRPr/>
            </a:pPr>
            <a:r>
              <a:rPr lang="fr-FR" sz="1800" dirty="0" smtClean="0"/>
              <a:t>Go to: System Settings -&gt; </a:t>
            </a:r>
            <a:r>
              <a:rPr lang="fr-FR" sz="1800" dirty="0" err="1" smtClean="0"/>
              <a:t>Roles</a:t>
            </a:r>
            <a:r>
              <a:rPr lang="fr-FR" sz="1800" dirty="0" smtClean="0"/>
              <a:t> -&gt; </a:t>
            </a:r>
            <a:r>
              <a:rPr lang="en-US" sz="1800" dirty="0" smtClean="0"/>
              <a:t>Custom Roles</a:t>
            </a:r>
            <a:r>
              <a:rPr lang="en-US" sz="1800" dirty="0"/>
              <a:t/>
            </a:r>
            <a:br>
              <a:rPr lang="en-US" sz="1800" dirty="0"/>
            </a:br>
            <a:r>
              <a:rPr sz="1800" dirty="0" smtClean="0">
                <a:solidFill>
                  <a:schemeClr val="bg2"/>
                </a:solidFill>
                <a:ea typeface="+mn-ea"/>
              </a:rPr>
              <a:t> </a:t>
            </a:r>
          </a:p>
          <a:p>
            <a:pPr>
              <a:buFont typeface="Arial" pitchFamily="34" charset="0"/>
              <a:buChar char="•"/>
              <a:defRPr/>
            </a:pPr>
            <a:endParaRPr sz="1800" dirty="0" smtClean="0">
              <a:solidFill>
                <a:schemeClr val="bg2"/>
              </a:solidFill>
              <a:ea typeface="+mn-ea"/>
            </a:endParaRPr>
          </a:p>
          <a:p>
            <a:pPr>
              <a:buFont typeface="Arial" pitchFamily="34" charset="0"/>
              <a:buChar char="•"/>
              <a:defRPr/>
            </a:pPr>
            <a:endParaRPr sz="1800" dirty="0" smtClean="0">
              <a:solidFill>
                <a:schemeClr val="bg2"/>
              </a:solidFill>
              <a:ea typeface="+mn-ea"/>
            </a:endParaRPr>
          </a:p>
          <a:p>
            <a:pPr>
              <a:buFont typeface="Arial" pitchFamily="34" charset="0"/>
              <a:buChar char="•"/>
              <a:defRPr/>
            </a:pPr>
            <a:endParaRPr sz="1800" dirty="0" smtClean="0">
              <a:solidFill>
                <a:schemeClr val="bg2"/>
              </a:solidFill>
              <a:ea typeface="+mn-ea"/>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971675"/>
            <a:ext cx="8048625"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3288771"/>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8" y="228600"/>
            <a:ext cx="8588375" cy="838200"/>
          </a:xfrm>
        </p:spPr>
        <p:txBody>
          <a:bodyPr/>
          <a:lstStyle/>
          <a:p>
            <a:r>
              <a:rPr lang="en-US" dirty="0" smtClean="0"/>
              <a:t>Configuration</a:t>
            </a:r>
            <a:endParaRPr lang="en-US" dirty="0"/>
          </a:p>
        </p:txBody>
      </p:sp>
      <p:graphicFrame>
        <p:nvGraphicFramePr>
          <p:cNvPr id="26" name="Object 25">
            <a:hlinkClick r:id="" action="ppaction://ole?verb=0"/>
          </p:cNvPr>
          <p:cNvGraphicFramePr>
            <a:graphicFrameLocks noChangeAspect="1"/>
          </p:cNvGraphicFramePr>
          <p:nvPr>
            <p:extLst>
              <p:ext uri="{D42A27DB-BD31-4B8C-83A1-F6EECF244321}">
                <p14:modId xmlns:p14="http://schemas.microsoft.com/office/powerpoint/2010/main" val="1968068728"/>
              </p:ext>
            </p:extLst>
          </p:nvPr>
        </p:nvGraphicFramePr>
        <p:xfrm>
          <a:off x="3657600" y="3790917"/>
          <a:ext cx="1956979" cy="1466883"/>
        </p:xfrm>
        <a:graphic>
          <a:graphicData uri="http://schemas.openxmlformats.org/presentationml/2006/ole">
            <mc:AlternateContent xmlns:mc="http://schemas.openxmlformats.org/markup-compatibility/2006">
              <mc:Choice xmlns:v="urn:schemas-microsoft-com:vml" Requires="v">
                <p:oleObj spid="_x0000_s8401" name="Presentation" r:id="rId4" imgW="3351189" imgH="2513162" progId="PowerPoint.Show.12">
                  <p:embed/>
                </p:oleObj>
              </mc:Choice>
              <mc:Fallback>
                <p:oleObj name="Presentation" r:id="rId4" imgW="3351189" imgH="2513162" progId="PowerPoint.Show.12">
                  <p:embed/>
                  <p:pic>
                    <p:nvPicPr>
                      <p:cNvPr id="0" name=""/>
                      <p:cNvPicPr>
                        <a:picLocks noChangeAspect="1" noChangeArrowheads="1"/>
                      </p:cNvPicPr>
                      <p:nvPr/>
                    </p:nvPicPr>
                    <p:blipFill>
                      <a:blip r:embed="rId5"/>
                      <a:srcRect/>
                      <a:stretch>
                        <a:fillRect/>
                      </a:stretch>
                    </p:blipFill>
                    <p:spPr bwMode="auto">
                      <a:xfrm>
                        <a:off x="3657600" y="3790917"/>
                        <a:ext cx="1956979" cy="1466883"/>
                      </a:xfrm>
                      <a:prstGeom prst="rect">
                        <a:avLst/>
                      </a:prstGeom>
                      <a:noFill/>
                      <a:ln>
                        <a:noFill/>
                      </a:ln>
                    </p:spPr>
                  </p:pic>
                </p:oleObj>
              </mc:Fallback>
            </mc:AlternateContent>
          </a:graphicData>
        </a:graphic>
      </p:graphicFrame>
      <p:graphicFrame>
        <p:nvGraphicFramePr>
          <p:cNvPr id="27" name="Object 26">
            <a:hlinkClick r:id="" action="ppaction://ole?verb=0"/>
          </p:cNvPr>
          <p:cNvGraphicFramePr>
            <a:graphicFrameLocks noChangeAspect="1"/>
          </p:cNvGraphicFramePr>
          <p:nvPr>
            <p:extLst>
              <p:ext uri="{D42A27DB-BD31-4B8C-83A1-F6EECF244321}">
                <p14:modId xmlns:p14="http://schemas.microsoft.com/office/powerpoint/2010/main" val="58436422"/>
              </p:ext>
            </p:extLst>
          </p:nvPr>
        </p:nvGraphicFramePr>
        <p:xfrm>
          <a:off x="533400" y="3810000"/>
          <a:ext cx="1928813" cy="1449388"/>
        </p:xfrm>
        <a:graphic>
          <a:graphicData uri="http://schemas.openxmlformats.org/presentationml/2006/ole">
            <mc:AlternateContent xmlns:mc="http://schemas.openxmlformats.org/markup-compatibility/2006">
              <mc:Choice xmlns:v="urn:schemas-microsoft-com:vml" Requires="v">
                <p:oleObj spid="_x0000_s8402" name="Presentation" r:id="rId7" imgW="2205194" imgH="1651958" progId="PowerPoint.Show.12">
                  <p:embed/>
                </p:oleObj>
              </mc:Choice>
              <mc:Fallback>
                <p:oleObj name="Presentation" r:id="rId7" imgW="2205194" imgH="1651958" progId="PowerPoint.Show.12">
                  <p:embed/>
                  <p:pic>
                    <p:nvPicPr>
                      <p:cNvPr id="0" name=""/>
                      <p:cNvPicPr>
                        <a:picLocks noChangeAspect="1" noChangeArrowheads="1"/>
                      </p:cNvPicPr>
                      <p:nvPr/>
                    </p:nvPicPr>
                    <p:blipFill>
                      <a:blip r:embed="rId8"/>
                      <a:srcRect/>
                      <a:stretch>
                        <a:fillRect/>
                      </a:stretch>
                    </p:blipFill>
                    <p:spPr bwMode="auto">
                      <a:xfrm>
                        <a:off x="533400" y="3810000"/>
                        <a:ext cx="1928813" cy="144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 name="Object 28">
            <a:hlinkClick r:id="" action="ppaction://ole?verb=0"/>
          </p:cNvPr>
          <p:cNvGraphicFramePr>
            <a:graphicFrameLocks noChangeAspect="1"/>
          </p:cNvGraphicFramePr>
          <p:nvPr>
            <p:extLst>
              <p:ext uri="{D42A27DB-BD31-4B8C-83A1-F6EECF244321}">
                <p14:modId xmlns:p14="http://schemas.microsoft.com/office/powerpoint/2010/main" val="2846550756"/>
              </p:ext>
            </p:extLst>
          </p:nvPr>
        </p:nvGraphicFramePr>
        <p:xfrm>
          <a:off x="6759516" y="3790917"/>
          <a:ext cx="1927284" cy="1444625"/>
        </p:xfrm>
        <a:graphic>
          <a:graphicData uri="http://schemas.openxmlformats.org/presentationml/2006/ole">
            <mc:AlternateContent xmlns:mc="http://schemas.openxmlformats.org/markup-compatibility/2006">
              <mc:Choice xmlns:v="urn:schemas-microsoft-com:vml" Requires="v">
                <p:oleObj spid="_x0000_s8403" name="Presentation" r:id="rId10" imgW="3124295" imgH="2342431" progId="PowerPoint.Show.12">
                  <p:embed/>
                </p:oleObj>
              </mc:Choice>
              <mc:Fallback>
                <p:oleObj name="Presentation" r:id="rId10" imgW="3124295" imgH="2342431" progId="PowerPoint.Show.12">
                  <p:embed/>
                  <p:pic>
                    <p:nvPicPr>
                      <p:cNvPr id="0" name=""/>
                      <p:cNvPicPr>
                        <a:picLocks noChangeAspect="1" noChangeArrowheads="1"/>
                      </p:cNvPicPr>
                      <p:nvPr/>
                    </p:nvPicPr>
                    <p:blipFill>
                      <a:blip r:embed="rId11"/>
                      <a:srcRect/>
                      <a:stretch>
                        <a:fillRect/>
                      </a:stretch>
                    </p:blipFill>
                    <p:spPr bwMode="auto">
                      <a:xfrm>
                        <a:off x="6759516" y="3790917"/>
                        <a:ext cx="1927284" cy="1444625"/>
                      </a:xfrm>
                      <a:prstGeom prst="rect">
                        <a:avLst/>
                      </a:prstGeom>
                      <a:noFill/>
                      <a:ln>
                        <a:noFill/>
                      </a:ln>
                      <a:extLst/>
                    </p:spPr>
                  </p:pic>
                </p:oleObj>
              </mc:Fallback>
            </mc:AlternateContent>
          </a:graphicData>
        </a:graphic>
      </p:graphicFrame>
      <p:graphicFrame>
        <p:nvGraphicFramePr>
          <p:cNvPr id="5" name="Diagram 4"/>
          <p:cNvGraphicFramePr/>
          <p:nvPr>
            <p:extLst>
              <p:ext uri="{D42A27DB-BD31-4B8C-83A1-F6EECF244321}">
                <p14:modId xmlns:p14="http://schemas.microsoft.com/office/powerpoint/2010/main" val="155586468"/>
              </p:ext>
            </p:extLst>
          </p:nvPr>
        </p:nvGraphicFramePr>
        <p:xfrm>
          <a:off x="381000" y="1854200"/>
          <a:ext cx="8458200" cy="14986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74080285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588375" cy="1143000"/>
          </a:xfrm>
        </p:spPr>
        <p:txBody>
          <a:bodyPr>
            <a:normAutofit fontScale="90000"/>
          </a:bodyPr>
          <a:lstStyle/>
          <a:p>
            <a:r>
              <a:rPr lang="en-US" dirty="0" smtClean="0"/>
              <a:t/>
            </a:r>
            <a:br>
              <a:rPr lang="en-US" dirty="0" smtClean="0"/>
            </a:br>
            <a:r>
              <a:rPr lang="en-US" dirty="0" smtClean="0"/>
              <a:t>Privileges Mapping with CUCA Operations</a:t>
            </a:r>
            <a:br>
              <a:rPr lang="en-US" dirty="0" smtClean="0"/>
            </a:br>
            <a:endParaRPr lang="en-US" dirty="0"/>
          </a:p>
        </p:txBody>
      </p:sp>
      <p:sp>
        <p:nvSpPr>
          <p:cNvPr id="3" name="Content Placeholder 2"/>
          <p:cNvSpPr>
            <a:spLocks noGrp="1"/>
          </p:cNvSpPr>
          <p:nvPr>
            <p:ph idx="1"/>
          </p:nvPr>
        </p:nvSpPr>
        <p:spPr>
          <a:xfrm>
            <a:off x="304800" y="914400"/>
            <a:ext cx="8397875" cy="5410200"/>
          </a:xfrm>
        </p:spPr>
        <p:txBody>
          <a:bodyPr>
            <a:normAutofit lnSpcReduction="10000"/>
          </a:bodyPr>
          <a:lstStyle/>
          <a:p>
            <a:pPr>
              <a:lnSpc>
                <a:spcPct val="125000"/>
              </a:lnSpc>
              <a:buFont typeface="Wingdings" panose="05000000000000000000" pitchFamily="2" charset="2"/>
              <a:buChar char="Ø"/>
            </a:pPr>
            <a:r>
              <a:rPr lang="en-US" sz="2100" dirty="0" smtClean="0"/>
              <a:t>For Accessibility, Privilege List on </a:t>
            </a:r>
            <a:r>
              <a:rPr lang="en-US" sz="2100" dirty="0"/>
              <a:t>Custom Roles page </a:t>
            </a:r>
            <a:r>
              <a:rPr lang="en-US" sz="2100" dirty="0" smtClean="0"/>
              <a:t>is mapped </a:t>
            </a:r>
            <a:r>
              <a:rPr lang="en-US" sz="2100" dirty="0"/>
              <a:t>with </a:t>
            </a:r>
            <a:r>
              <a:rPr lang="en-US" sz="2100" dirty="0" smtClean="0"/>
              <a:t>the Operations listed on the left </a:t>
            </a:r>
            <a:r>
              <a:rPr lang="en-US" sz="2100" dirty="0"/>
              <a:t>hand side tree on </a:t>
            </a:r>
            <a:r>
              <a:rPr lang="en-US" sz="2100" dirty="0" smtClean="0"/>
              <a:t>CUCA. </a:t>
            </a:r>
          </a:p>
          <a:p>
            <a:pPr>
              <a:lnSpc>
                <a:spcPct val="125000"/>
              </a:lnSpc>
              <a:buFont typeface="Wingdings" panose="05000000000000000000" pitchFamily="2" charset="2"/>
              <a:buChar char="Ø"/>
            </a:pPr>
            <a:r>
              <a:rPr lang="en-US" sz="2100" dirty="0"/>
              <a:t>Either a privilege or a group of privilege is required to perform the </a:t>
            </a:r>
            <a:r>
              <a:rPr lang="en-US" sz="2100" dirty="0" smtClean="0"/>
              <a:t>operation.</a:t>
            </a:r>
          </a:p>
          <a:p>
            <a:pPr marL="0" indent="0">
              <a:lnSpc>
                <a:spcPct val="125000"/>
              </a:lnSpc>
              <a:buNone/>
            </a:pPr>
            <a:endParaRPr lang="en-US" sz="2400" dirty="0"/>
          </a:p>
          <a:p>
            <a:pPr marL="0" indent="0">
              <a:lnSpc>
                <a:spcPct val="125000"/>
              </a:lnSpc>
              <a:buNone/>
            </a:pPr>
            <a:endParaRPr lang="en-US" sz="2400" dirty="0" smtClean="0"/>
          </a:p>
          <a:p>
            <a:pPr marL="0" indent="0">
              <a:lnSpc>
                <a:spcPct val="125000"/>
              </a:lnSpc>
              <a:buNone/>
            </a:pPr>
            <a:endParaRPr lang="en-US" dirty="0" smtClean="0"/>
          </a:p>
          <a:p>
            <a:pPr marL="0" indent="0">
              <a:lnSpc>
                <a:spcPct val="125000"/>
              </a:lnSpc>
              <a:buNone/>
            </a:pPr>
            <a:endParaRPr lang="en-US" dirty="0" smtClean="0"/>
          </a:p>
          <a:p>
            <a:pPr marL="0" indent="0">
              <a:lnSpc>
                <a:spcPct val="125000"/>
              </a:lnSpc>
              <a:buNone/>
            </a:pPr>
            <a:endParaRPr lang="en-US" dirty="0"/>
          </a:p>
          <a:p>
            <a:pPr marL="0" indent="0">
              <a:lnSpc>
                <a:spcPct val="125000"/>
              </a:lnSpc>
              <a:buNone/>
            </a:pPr>
            <a:r>
              <a:rPr lang="en-US" dirty="0" smtClean="0"/>
              <a:t>Note :- </a:t>
            </a:r>
            <a:r>
              <a:rPr lang="en-US" dirty="0"/>
              <a:t>R</a:t>
            </a:r>
            <a:r>
              <a:rPr lang="en-US" dirty="0" smtClean="0"/>
              <a:t>efer to Roles Guide for detailed information about the Privileges Mapping with the CUCA Operations.</a:t>
            </a:r>
          </a:p>
          <a:p>
            <a:pPr marL="692150" lvl="1" indent="-285750">
              <a:lnSpc>
                <a:spcPct val="125000"/>
              </a:lnSpc>
              <a:buFont typeface="Wingdings" panose="05000000000000000000" pitchFamily="2" charset="2"/>
              <a:buChar char="Ø"/>
            </a:pPr>
            <a:endParaRPr lang="en-US" dirty="0" smtClean="0"/>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2255434563"/>
              </p:ext>
            </p:extLst>
          </p:nvPr>
        </p:nvGraphicFramePr>
        <p:xfrm>
          <a:off x="1828800" y="2819400"/>
          <a:ext cx="4876800" cy="1754188"/>
        </p:xfrm>
        <a:graphic>
          <a:graphicData uri="http://schemas.openxmlformats.org/presentationml/2006/ole">
            <mc:AlternateContent xmlns:mc="http://schemas.openxmlformats.org/markup-compatibility/2006">
              <mc:Choice xmlns:v="urn:schemas-microsoft-com:vml" Requires="v">
                <p:oleObj spid="_x0000_s7254" name="Presentation" r:id="rId4" imgW="41057" imgH="31990" progId="PowerPoint.Show.12">
                  <p:embed/>
                </p:oleObj>
              </mc:Choice>
              <mc:Fallback>
                <p:oleObj name="Presentation" r:id="rId4" imgW="41057" imgH="31990" progId="PowerPoint.Show.12">
                  <p:embed/>
                  <p:pic>
                    <p:nvPicPr>
                      <p:cNvPr id="0" name="Object 26"/>
                      <p:cNvPicPr>
                        <a:picLocks noChangeAspect="1" noChangeArrowheads="1"/>
                      </p:cNvPicPr>
                      <p:nvPr/>
                    </p:nvPicPr>
                    <p:blipFill>
                      <a:blip r:embed="rId5"/>
                      <a:srcRect/>
                      <a:stretch>
                        <a:fillRect/>
                      </a:stretch>
                    </p:blipFill>
                    <p:spPr bwMode="auto">
                      <a:xfrm>
                        <a:off x="1828800" y="2819400"/>
                        <a:ext cx="4876800" cy="17541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6225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1393" y="3505199"/>
            <a:ext cx="8922607" cy="869809"/>
          </a:xfrm>
        </p:spPr>
        <p:txBody>
          <a:bodyPr/>
          <a:lstStyle/>
          <a:p>
            <a:pPr fontAlgn="auto">
              <a:spcAft>
                <a:spcPts val="0"/>
              </a:spcAft>
              <a:defRPr/>
            </a:pPr>
            <a:r>
              <a:rPr lang="en-US" sz="4400" dirty="0" smtClean="0"/>
              <a:t>Demo</a:t>
            </a:r>
            <a:endParaRPr sz="4400" dirty="0"/>
          </a:p>
        </p:txBody>
      </p:sp>
    </p:spTree>
    <p:extLst>
      <p:ext uri="{BB962C8B-B14F-4D97-AF65-F5344CB8AC3E}">
        <p14:creationId xmlns:p14="http://schemas.microsoft.com/office/powerpoint/2010/main" val="3946319663"/>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Cisco Arial 4x3 template_dark">
  <a:themeElements>
    <a:clrScheme name="Cisco 2010 Color Palette">
      <a:dk1>
        <a:srgbClr val="0096D6"/>
      </a:dk1>
      <a:lt1>
        <a:srgbClr val="FFFFFF"/>
      </a:lt1>
      <a:dk2>
        <a:srgbClr val="6DB344"/>
      </a:dk2>
      <a:lt2>
        <a:srgbClr val="FFFFFF"/>
      </a:lt2>
      <a:accent1>
        <a:srgbClr val="0096D6"/>
      </a:accent1>
      <a:accent2>
        <a:srgbClr val="6DB344"/>
      </a:accent2>
      <a:accent3>
        <a:srgbClr val="ABDFF0"/>
      </a:accent3>
      <a:accent4>
        <a:srgbClr val="008041"/>
      </a:accent4>
      <a:accent5>
        <a:srgbClr val="B7D333"/>
      </a:accent5>
      <a:accent6>
        <a:srgbClr val="652D89"/>
      </a:accent6>
      <a:hlink>
        <a:srgbClr val="3CBADC"/>
      </a:hlink>
      <a:folHlink>
        <a:srgbClr val="A6A8AB"/>
      </a:folHlink>
    </a:clrScheme>
    <a:fontScheme name="Cisco 2010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96D6"/>
        </a:solidFill>
        <a:ln>
          <a:noFill/>
        </a:ln>
        <a:effectLst>
          <a:outerShdw blurRad="76200" dist="50800" dir="5400000" algn="ctr" rotWithShape="0">
            <a:srgbClr val="000000">
              <a:alpha val="27000"/>
            </a:srgbClr>
          </a:outerShdw>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66066</TotalTime>
  <Words>1287</Words>
  <Application>Microsoft Office PowerPoint</Application>
  <PresentationFormat>On-screen Show (4:3)</PresentationFormat>
  <Paragraphs>209</Paragraphs>
  <Slides>25</Slides>
  <Notes>6</Notes>
  <HiddenSlides>0</HiddenSlides>
  <MMClips>0</MMClips>
  <ScaleCrop>false</ScaleCrop>
  <HeadingPairs>
    <vt:vector size="8" baseType="variant">
      <vt:variant>
        <vt:lpstr>Theme</vt:lpstr>
      </vt:variant>
      <vt:variant>
        <vt:i4>1</vt:i4>
      </vt:variant>
      <vt:variant>
        <vt:lpstr>Links</vt:lpstr>
      </vt:variant>
      <vt:variant>
        <vt:i4>2</vt:i4>
      </vt:variant>
      <vt:variant>
        <vt:lpstr>Embedded OLE Servers</vt:lpstr>
      </vt:variant>
      <vt:variant>
        <vt:i4>1</vt:i4>
      </vt:variant>
      <vt:variant>
        <vt:lpstr>Slide Titles</vt:lpstr>
      </vt:variant>
      <vt:variant>
        <vt:i4>25</vt:i4>
      </vt:variant>
    </vt:vector>
  </HeadingPairs>
  <TitlesOfParts>
    <vt:vector size="29" baseType="lpstr">
      <vt:lpstr>Cisco Arial 4x3 template_dark</vt:lpstr>
      <vt:lpstr>C:\Users\laahuja\Desktop\PA-1.jpg</vt:lpstr>
      <vt:lpstr>C:\Users\laahuja\Desktop\PA-1.jpg</vt:lpstr>
      <vt:lpstr>Presentation</vt:lpstr>
      <vt:lpstr>PowerPoint Presentation</vt:lpstr>
      <vt:lpstr>PowerPoint Presentation</vt:lpstr>
      <vt:lpstr>  Agenda</vt:lpstr>
      <vt:lpstr>Introduction</vt:lpstr>
      <vt:lpstr>What’ New</vt:lpstr>
      <vt:lpstr>What’s new on CUCA</vt:lpstr>
      <vt:lpstr>Configuration</vt:lpstr>
      <vt:lpstr> Privileges Mapping with CUCA Operations </vt:lpstr>
      <vt:lpstr>Demo</vt:lpstr>
      <vt:lpstr>Demo Scenarios</vt:lpstr>
      <vt:lpstr> Scenario 1: Create “Read Only” Custom Role  </vt:lpstr>
      <vt:lpstr>Scenario 2: Create Custom Role to manage System settings </vt:lpstr>
      <vt:lpstr>Scenario 3: Modify Privilege of Read Only Custom Role </vt:lpstr>
      <vt:lpstr>FedRamp Requirement</vt:lpstr>
      <vt:lpstr>FedRamp Requirement</vt:lpstr>
      <vt:lpstr>FedRamp Requirement</vt:lpstr>
      <vt:lpstr>FedRamp Requirement </vt:lpstr>
      <vt:lpstr>Super Custom Administrator</vt:lpstr>
      <vt:lpstr>PowerPoint Presentation</vt:lpstr>
      <vt:lpstr>Troubleshooting</vt:lpstr>
      <vt:lpstr>Troubleshooting</vt:lpstr>
      <vt:lpstr>Troubleshooting</vt:lpstr>
      <vt:lpstr>Future Work</vt:lpstr>
      <vt:lpstr>Reference</vt:lpstr>
      <vt:lpstr>Thank You</vt:lpstr>
    </vt:vector>
  </TitlesOfParts>
  <Company>Cisco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SRSV</dc:title>
  <dc:creator>ashisaxe</dc:creator>
  <cp:lastModifiedBy>apamitta</cp:lastModifiedBy>
  <cp:revision>1723</cp:revision>
  <dcterms:created xsi:type="dcterms:W3CDTF">2012-08-27T10:18:31Z</dcterms:created>
  <dcterms:modified xsi:type="dcterms:W3CDTF">2016-05-13T08:42:19Z</dcterms:modified>
</cp:coreProperties>
</file>