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9" r:id="rId2"/>
  </p:sldMasterIdLst>
  <p:notesMasterIdLst>
    <p:notesMasterId r:id="rId24"/>
  </p:notesMasterIdLst>
  <p:sldIdLst>
    <p:sldId id="256" r:id="rId3"/>
    <p:sldId id="276" r:id="rId4"/>
    <p:sldId id="277" r:id="rId5"/>
    <p:sldId id="304" r:id="rId6"/>
    <p:sldId id="306" r:id="rId7"/>
    <p:sldId id="312" r:id="rId8"/>
    <p:sldId id="314" r:id="rId9"/>
    <p:sldId id="315" r:id="rId10"/>
    <p:sldId id="337" r:id="rId11"/>
    <p:sldId id="333" r:id="rId12"/>
    <p:sldId id="334" r:id="rId13"/>
    <p:sldId id="335" r:id="rId14"/>
    <p:sldId id="330" r:id="rId15"/>
    <p:sldId id="331" r:id="rId16"/>
    <p:sldId id="332" r:id="rId17"/>
    <p:sldId id="320" r:id="rId18"/>
    <p:sldId id="336" r:id="rId19"/>
    <p:sldId id="321" r:id="rId20"/>
    <p:sldId id="324" r:id="rId21"/>
    <p:sldId id="323" r:id="rId22"/>
    <p:sldId id="303" r:id="rId2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yan Bloom" initials="RB"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EDC"/>
          </a:solidFill>
        </a:fill>
      </a:tcStyle>
    </a:wholeTbl>
    <a:band2H>
      <a:tcTxStyle/>
      <a:tcStyle>
        <a:tcBdr/>
        <a:fill>
          <a:solidFill>
            <a:srgbClr val="E7E8EE"/>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alpha val="20000"/>
            </a:schemeClr>
          </a:solidFill>
        </a:fill>
      </a:tcStyle>
    </a:wholeTbl>
    <a:band2H>
      <a:tcTxStyle/>
      <a:tcStyle>
        <a:tcBdr/>
        <a:fill>
          <a:solidFill>
            <a:srgbClr val="FFFFFF"/>
          </a:solidFill>
        </a:fill>
      </a:tcStyle>
    </a:band2H>
    <a:firstCol>
      <a:tcTxStyle b="on" i="off">
        <a:font>
          <a:latin typeface="Arial"/>
          <a:ea typeface="Arial"/>
          <a:cs typeface="Arial"/>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alpha val="20000"/>
            </a:schemeClr>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12700" cap="flat">
              <a:solidFill>
                <a:schemeClr val="accent2"/>
              </a:solidFill>
              <a:prstDash val="solid"/>
              <a:round/>
            </a:ln>
          </a:top>
          <a:bottom>
            <a:ln w="12700" cap="flat">
              <a:solidFill>
                <a:schemeClr val="accent2"/>
              </a:solidFill>
              <a:prstDash val="solid"/>
              <a:round/>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chemeClr val="accent3"/>
      </a:tcTxStyle>
      <a:tcStyle>
        <a:tcBdr>
          <a:left>
            <a:ln w="12700" cap="flat">
              <a:noFill/>
              <a:miter lim="400000"/>
            </a:ln>
          </a:left>
          <a:right>
            <a:ln w="12700" cap="flat">
              <a:noFill/>
              <a:miter lim="400000"/>
            </a:ln>
          </a:right>
          <a:top>
            <a:ln w="12700" cap="flat">
              <a:solidFill>
                <a:schemeClr val="accent2"/>
              </a:solidFill>
              <a:prstDash val="solid"/>
              <a:round/>
            </a:ln>
          </a:top>
          <a:bottom>
            <a:ln w="12700" cap="flat">
              <a:solidFill>
                <a:schemeClr val="accent2"/>
              </a:solidFill>
              <a:prstDash val="solid"/>
              <a:round/>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wholeTbl>
    <a:band2H>
      <a:tcTxStyle/>
      <a:tcStyle>
        <a:tcBdr/>
        <a:fill>
          <a:solidFill>
            <a:srgbClr val="FFFFFF"/>
          </a:solidFill>
        </a:fill>
      </a:tcStyle>
    </a:band2H>
    <a:firstCol>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firstCol>
    <a:lastRow>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lastRow>
    <a:firstRow>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firstRow>
  </a:tblStyle>
  <a:tblStyle styleId="{CF821DB8-F4EB-4A41-A1BA-3FCAFE7338EE}" styleName="">
    <a:tblBg/>
    <a:wholeTbl>
      <a:tcTxStyle b="off" i="off">
        <a:font>
          <a:latin typeface="Arial"/>
          <a:ea typeface="Arial"/>
          <a:cs typeface="Arial"/>
        </a:font>
        <a:schemeClr val="accent3"/>
      </a:tcTxStyle>
      <a:tcStyle>
        <a:tcBdr>
          <a:left>
            <a:ln w="9525" cap="flat">
              <a:solidFill>
                <a:srgbClr val="2DB0DE"/>
              </a:solidFill>
              <a:prstDash val="solid"/>
              <a:round/>
            </a:ln>
          </a:left>
          <a:right>
            <a:ln w="9525" cap="flat">
              <a:solidFill>
                <a:srgbClr val="2DB0DE"/>
              </a:solidFill>
              <a:prstDash val="solid"/>
              <a:round/>
            </a:ln>
          </a:right>
          <a:top>
            <a:ln w="9525" cap="flat">
              <a:solidFill>
                <a:srgbClr val="2DB0DE"/>
              </a:solidFill>
              <a:prstDash val="solid"/>
              <a:round/>
            </a:ln>
          </a:top>
          <a:bottom>
            <a:ln w="9525" cap="flat">
              <a:solidFill>
                <a:srgbClr val="2DB0DE"/>
              </a:solidFill>
              <a:prstDash val="solid"/>
              <a:round/>
            </a:ln>
          </a:bottom>
          <a:insideH>
            <a:ln w="9525" cap="flat">
              <a:solidFill>
                <a:srgbClr val="2DB0DE"/>
              </a:solidFill>
              <a:prstDash val="solid"/>
              <a:round/>
            </a:ln>
          </a:insideH>
          <a:insideV>
            <a:ln w="9525" cap="flat">
              <a:solidFill>
                <a:srgbClr val="2DB0DE"/>
              </a:solidFill>
              <a:prstDash val="solid"/>
              <a:round/>
            </a:ln>
          </a:insideV>
        </a:tcBdr>
        <a:fill>
          <a:solidFill>
            <a:schemeClr val="accent5">
              <a:alpha val="40000"/>
            </a:schemeClr>
          </a:solidFill>
        </a:fill>
      </a:tcStyle>
    </a:wholeTbl>
    <a:band2H>
      <a:tcTxStyle/>
      <a:tcStyle>
        <a:tcBdr/>
        <a:fill>
          <a:solidFill>
            <a:srgbClr val="FFFFFF"/>
          </a:solidFill>
        </a:fill>
      </a:tcStyle>
    </a:band2H>
    <a:firstCol>
      <a:tcTxStyle b="on" i="off">
        <a:font>
          <a:latin typeface="Arial"/>
          <a:ea typeface="Arial"/>
          <a:cs typeface="Arial"/>
        </a:font>
        <a:schemeClr val="accent3"/>
      </a:tcTxStyle>
      <a:tcStyle>
        <a:tcBdr>
          <a:left>
            <a:ln w="9525" cap="flat">
              <a:solidFill>
                <a:srgbClr val="2DB0DE"/>
              </a:solidFill>
              <a:prstDash val="solid"/>
              <a:round/>
            </a:ln>
          </a:left>
          <a:right>
            <a:ln w="25400" cap="flat">
              <a:solidFill>
                <a:schemeClr val="accent5"/>
              </a:solidFill>
              <a:prstDash val="solid"/>
              <a:round/>
            </a:ln>
          </a:right>
          <a:top>
            <a:ln w="9525" cap="flat">
              <a:solidFill>
                <a:srgbClr val="2DB0DE"/>
              </a:solidFill>
              <a:prstDash val="solid"/>
              <a:round/>
            </a:ln>
          </a:top>
          <a:bottom>
            <a:ln w="9525" cap="flat">
              <a:solidFill>
                <a:srgbClr val="2DB0DE"/>
              </a:solidFill>
              <a:prstDash val="solid"/>
              <a:round/>
            </a:ln>
          </a:bottom>
          <a:insideH>
            <a:ln w="9525" cap="flat">
              <a:solidFill>
                <a:srgbClr val="2DB0DE"/>
              </a:solidFill>
              <a:prstDash val="solid"/>
              <a:round/>
            </a:ln>
          </a:insideH>
          <a:insideV>
            <a:ln w="9525" cap="flat">
              <a:solidFill>
                <a:srgbClr val="2DB0DE"/>
              </a:solidFill>
              <a:prstDash val="solid"/>
              <a:round/>
            </a:ln>
          </a:insideV>
        </a:tcBdr>
        <a:fill>
          <a:solidFill>
            <a:schemeClr val="accent5">
              <a:alpha val="40000"/>
            </a:schemeClr>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9525" cap="flat">
              <a:solidFill>
                <a:srgbClr val="2DB0DE"/>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33BA23B1-9221-436E-865A-0063620EA4FD}" styleName="">
    <a:tblBg/>
    <a:wholeTbl>
      <a:tcTxStyle b="off" i="off">
        <a:font>
          <a:latin typeface="Arial"/>
          <a:ea typeface="Arial"/>
          <a:cs typeface="Arial"/>
        </a:font>
        <a:schemeClr val="accent3"/>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noFill/>
              <a:miter lim="400000"/>
            </a:ln>
          </a:insideV>
        </a:tcBdr>
        <a:fill>
          <a:solidFill>
            <a:srgbClr val="E7F2F9"/>
          </a:solidFill>
        </a:fill>
      </a:tcStyle>
    </a:wholeTbl>
    <a:band2H>
      <a:tcTxStyle/>
      <a:tcStyle>
        <a:tcBdr/>
        <a:fill>
          <a:solidFill>
            <a:srgbClr val="FFFFFF"/>
          </a:solidFill>
        </a:fill>
      </a:tcStyle>
    </a:band2H>
    <a:firstCol>
      <a:tcTxStyle b="on" i="off">
        <a:font>
          <a:latin typeface="Arial"/>
          <a:ea typeface="Arial"/>
          <a:cs typeface="Arial"/>
        </a:font>
        <a:schemeClr val="accent3"/>
      </a:tcTxStyle>
      <a:tcStyle>
        <a:tcBdr>
          <a:left>
            <a:ln w="12700" cap="flat">
              <a:solidFill>
                <a:schemeClr val="accent5"/>
              </a:solidFill>
              <a:prstDash val="solid"/>
              <a:round/>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rgbClr val="E7F2F9"/>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508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2708684C-4D16-4618-839F-0558EEFCDFE6}"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2D2"/>
          </a:solidFill>
        </a:fill>
      </a:tcStyle>
    </a:wholeTbl>
    <a:band2H>
      <a:tcTxStyle/>
      <a:tcStyle>
        <a:tcBdr/>
        <a:fill>
          <a:solidFill>
            <a:srgbClr val="EAEAE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16" autoAdjust="0"/>
    <p:restoredTop sz="80730" autoAdjust="0"/>
  </p:normalViewPr>
  <p:slideViewPr>
    <p:cSldViewPr snapToGrid="0" snapToObjects="1">
      <p:cViewPr varScale="1">
        <p:scale>
          <a:sx n="111" d="100"/>
          <a:sy n="111" d="100"/>
        </p:scale>
        <p:origin x="-654" y="-90"/>
      </p:cViewPr>
      <p:guideLst>
        <p:guide orient="horz" pos="1620"/>
        <p:guide pos="2880"/>
      </p:guideLst>
    </p:cSldViewPr>
  </p:slideViewPr>
  <p:outlineViewPr>
    <p:cViewPr>
      <p:scale>
        <a:sx n="33" d="100"/>
        <a:sy n="33" d="100"/>
      </p:scale>
      <p:origin x="0" y="122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1" name="Shape 631"/>
          <p:cNvSpPr>
            <a:spLocks noGrp="1" noRot="1" noChangeAspect="1"/>
          </p:cNvSpPr>
          <p:nvPr>
            <p:ph type="sldImg"/>
          </p:nvPr>
        </p:nvSpPr>
        <p:spPr>
          <a:xfrm>
            <a:off x="1143000" y="685800"/>
            <a:ext cx="4572000" cy="3429000"/>
          </a:xfrm>
          <a:prstGeom prst="rect">
            <a:avLst/>
          </a:prstGeom>
        </p:spPr>
        <p:txBody>
          <a:bodyPr/>
          <a:lstStyle/>
          <a:p>
            <a:endParaRPr/>
          </a:p>
        </p:txBody>
      </p:sp>
      <p:sp>
        <p:nvSpPr>
          <p:cNvPr id="632" name="Shape 63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58897929"/>
      </p:ext>
    </p:extLst>
  </p:cSld>
  <p:clrMap bg1="lt1" tx1="dk1" bg2="lt2" tx2="dk2" accent1="accent1" accent2="accent2" accent3="accent3" accent4="accent4" accent5="accent5" accent6="accent6" hlink="hlink" folHlink="folHlink"/>
  <p:notesStyle>
    <a:lvl1pPr defTabSz="457200" latinLnBrk="0">
      <a:spcBef>
        <a:spcPts val="400"/>
      </a:spcBef>
      <a:defRPr sz="1200">
        <a:latin typeface="+mn-lt"/>
        <a:ea typeface="+mn-ea"/>
        <a:cs typeface="+mn-cs"/>
        <a:sym typeface="Calibri"/>
      </a:defRPr>
    </a:lvl1pPr>
    <a:lvl2pPr indent="228600" defTabSz="457200" latinLnBrk="0">
      <a:spcBef>
        <a:spcPts val="400"/>
      </a:spcBef>
      <a:defRPr sz="1200">
        <a:latin typeface="+mn-lt"/>
        <a:ea typeface="+mn-ea"/>
        <a:cs typeface="+mn-cs"/>
        <a:sym typeface="Calibri"/>
      </a:defRPr>
    </a:lvl2pPr>
    <a:lvl3pPr indent="457200" defTabSz="457200" latinLnBrk="0">
      <a:spcBef>
        <a:spcPts val="400"/>
      </a:spcBef>
      <a:defRPr sz="1200">
        <a:latin typeface="+mn-lt"/>
        <a:ea typeface="+mn-ea"/>
        <a:cs typeface="+mn-cs"/>
        <a:sym typeface="Calibri"/>
      </a:defRPr>
    </a:lvl3pPr>
    <a:lvl4pPr indent="685800" defTabSz="457200" latinLnBrk="0">
      <a:spcBef>
        <a:spcPts val="400"/>
      </a:spcBef>
      <a:defRPr sz="1200">
        <a:latin typeface="+mn-lt"/>
        <a:ea typeface="+mn-ea"/>
        <a:cs typeface="+mn-cs"/>
        <a:sym typeface="Calibri"/>
      </a:defRPr>
    </a:lvl4pPr>
    <a:lvl5pPr indent="914400" defTabSz="457200" latinLnBrk="0">
      <a:spcBef>
        <a:spcPts val="400"/>
      </a:spcBef>
      <a:defRPr sz="1200">
        <a:latin typeface="+mn-lt"/>
        <a:ea typeface="+mn-ea"/>
        <a:cs typeface="+mn-cs"/>
        <a:sym typeface="Calibri"/>
      </a:defRPr>
    </a:lvl5pPr>
    <a:lvl6pPr indent="1143000" defTabSz="457200" latinLnBrk="0">
      <a:spcBef>
        <a:spcPts val="400"/>
      </a:spcBef>
      <a:defRPr sz="1200">
        <a:latin typeface="+mn-lt"/>
        <a:ea typeface="+mn-ea"/>
        <a:cs typeface="+mn-cs"/>
        <a:sym typeface="Calibri"/>
      </a:defRPr>
    </a:lvl6pPr>
    <a:lvl7pPr indent="1371600" defTabSz="457200" latinLnBrk="0">
      <a:spcBef>
        <a:spcPts val="400"/>
      </a:spcBef>
      <a:defRPr sz="1200">
        <a:latin typeface="+mn-lt"/>
        <a:ea typeface="+mn-ea"/>
        <a:cs typeface="+mn-cs"/>
        <a:sym typeface="Calibri"/>
      </a:defRPr>
    </a:lvl7pPr>
    <a:lvl8pPr indent="1600200" defTabSz="457200" latinLnBrk="0">
      <a:spcBef>
        <a:spcPts val="400"/>
      </a:spcBef>
      <a:defRPr sz="1200">
        <a:latin typeface="+mn-lt"/>
        <a:ea typeface="+mn-ea"/>
        <a:cs typeface="+mn-cs"/>
        <a:sym typeface="Calibri"/>
      </a:defRPr>
    </a:lvl8pPr>
    <a:lvl9pPr indent="1828800" defTabSz="4572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5273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413564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964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2798D915-4C1A-4105-8319-9FA32DCAD19A}" type="slidenum">
              <a:rPr lang="en-US" altLang="en-US" smtClean="0"/>
              <a:pPr/>
              <a:t>2</a:t>
            </a:fld>
            <a:endParaRPr lang="en-US" altLang="en-US" smtClean="0"/>
          </a:p>
        </p:txBody>
      </p:sp>
    </p:spTree>
    <p:extLst>
      <p:ext uri="{BB962C8B-B14F-4D97-AF65-F5344CB8AC3E}">
        <p14:creationId xmlns:p14="http://schemas.microsoft.com/office/powerpoint/2010/main" val="202856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3</a:t>
            </a:fld>
            <a:endParaRPr lang="en-US" altLang="en-US" smtClean="0"/>
          </a:p>
        </p:txBody>
      </p:sp>
    </p:spTree>
    <p:extLst>
      <p:ext uri="{BB962C8B-B14F-4D97-AF65-F5344CB8AC3E}">
        <p14:creationId xmlns:p14="http://schemas.microsoft.com/office/powerpoint/2010/main" val="297231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572949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864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864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670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680376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4239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3_Title Slide-animated gradient">
    <p:spTree>
      <p:nvGrpSpPr>
        <p:cNvPr id="1" name=""/>
        <p:cNvGrpSpPr/>
        <p:nvPr/>
      </p:nvGrpSpPr>
      <p:grpSpPr>
        <a:xfrm>
          <a:off x="0" y="0"/>
          <a:ext cx="0" cy="0"/>
          <a:chOff x="0" y="0"/>
          <a:chExt cx="0" cy="0"/>
        </a:xfrm>
      </p:grpSpPr>
      <p:pic>
        <p:nvPicPr>
          <p:cNvPr id="13" name="image2.png" descr="logo_black.ai"/>
          <p:cNvPicPr>
            <a:picLocks noChangeAspect="1"/>
          </p:cNvPicPr>
          <p:nvPr/>
        </p:nvPicPr>
        <p:blipFill>
          <a:blip r:embed="rId2">
            <a:extLst/>
          </a:blip>
          <a:stretch>
            <a:fillRect/>
          </a:stretch>
        </p:blipFill>
        <p:spPr>
          <a:xfrm>
            <a:off x="421200" y="323999"/>
            <a:ext cx="949597" cy="585218"/>
          </a:xfrm>
          <a:prstGeom prst="rect">
            <a:avLst/>
          </a:prstGeom>
          <a:ln w="12700">
            <a:miter lim="400000"/>
          </a:ln>
        </p:spPr>
      </p:pic>
      <p:sp>
        <p:nvSpPr>
          <p:cNvPr id="14" name="Shape 14"/>
          <p:cNvSpPr>
            <a:spLocks noGrp="1"/>
          </p:cNvSpPr>
          <p:nvPr>
            <p:ph type="body" sz="quarter" idx="1"/>
          </p:nvPr>
        </p:nvSpPr>
        <p:spPr>
          <a:xfrm>
            <a:off x="469496" y="3793197"/>
            <a:ext cx="8296421" cy="288132"/>
          </a:xfrm>
          <a:prstGeom prst="rect">
            <a:avLst/>
          </a:prstGeom>
        </p:spPr>
        <p:txBody>
          <a:bodyPr lIns="45710" tIns="45710" rIns="45710" bIns="45710" anchor="b">
            <a:normAutofit/>
          </a:bodyPr>
          <a:lstStyle>
            <a:lvl1pPr marL="0" indent="0">
              <a:buClrTx/>
              <a:buSzTx/>
              <a:buFontTx/>
              <a:buNone/>
              <a:defRPr sz="1400">
                <a:solidFill>
                  <a:srgbClr val="FFFFFE"/>
                </a:solidFill>
              </a:defRPr>
            </a:lvl1pPr>
            <a:lvl2pPr marL="0" indent="342856">
              <a:buClrTx/>
              <a:buSzTx/>
              <a:buFontTx/>
              <a:buNone/>
              <a:defRPr sz="1400">
                <a:solidFill>
                  <a:srgbClr val="FFFFFE"/>
                </a:solidFill>
              </a:defRPr>
            </a:lvl2pPr>
            <a:lvl3pPr marL="0" indent="685720">
              <a:buClrTx/>
              <a:buSzTx/>
              <a:buFontTx/>
              <a:buNone/>
              <a:defRPr sz="1400">
                <a:solidFill>
                  <a:srgbClr val="FFFFFE"/>
                </a:solidFill>
              </a:defRPr>
            </a:lvl3pPr>
            <a:lvl4pPr marL="0" indent="1028578">
              <a:buClrTx/>
              <a:buSzTx/>
              <a:buFontTx/>
              <a:buNone/>
              <a:defRPr sz="1400">
                <a:solidFill>
                  <a:srgbClr val="FFFFFE"/>
                </a:solidFill>
              </a:defRPr>
            </a:lvl4pPr>
            <a:lvl5pPr marL="0" indent="1371440">
              <a:buClrTx/>
              <a:buSzTx/>
              <a:buFontTx/>
              <a:buNone/>
              <a:defRPr sz="1400">
                <a:solidFill>
                  <a:srgbClr val="FFFFFE"/>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body" sz="quarter" idx="13"/>
          </p:nvPr>
        </p:nvSpPr>
        <p:spPr>
          <a:xfrm>
            <a:off x="469496" y="4033194"/>
            <a:ext cx="8296420" cy="288132"/>
          </a:xfrm>
          <a:prstGeom prst="rect">
            <a:avLst/>
          </a:prstGeom>
        </p:spPr>
        <p:txBody>
          <a:bodyPr>
            <a:normAutofit/>
          </a:bodyPr>
          <a:lstStyle/>
          <a:p>
            <a:pPr marL="0" indent="0">
              <a:buClrTx/>
              <a:buSzTx/>
              <a:buFontTx/>
              <a:buNone/>
              <a:defRPr sz="1400">
                <a:solidFill>
                  <a:srgbClr val="FFFFFE"/>
                </a:solidFill>
              </a:defRPr>
            </a:pPr>
            <a:endParaRPr/>
          </a:p>
        </p:txBody>
      </p:sp>
      <p:sp>
        <p:nvSpPr>
          <p:cNvPr id="16" name="Shape 16"/>
          <p:cNvSpPr>
            <a:spLocks noGrp="1"/>
          </p:cNvSpPr>
          <p:nvPr>
            <p:ph type="body" sz="quarter" idx="14"/>
          </p:nvPr>
        </p:nvSpPr>
        <p:spPr>
          <a:xfrm>
            <a:off x="469496" y="4273191"/>
            <a:ext cx="8296420" cy="288132"/>
          </a:xfrm>
          <a:prstGeom prst="rect">
            <a:avLst/>
          </a:prstGeom>
        </p:spPr>
        <p:txBody>
          <a:bodyPr>
            <a:normAutofit/>
          </a:bodyPr>
          <a:lstStyle/>
          <a:p>
            <a:pPr marL="0" indent="0">
              <a:buClrTx/>
              <a:buSzTx/>
              <a:buFontTx/>
              <a:buNone/>
              <a:defRPr sz="1400">
                <a:solidFill>
                  <a:srgbClr val="FFFFFE"/>
                </a:solidFill>
              </a:defRPr>
            </a:pPr>
            <a:endParaRPr/>
          </a:p>
        </p:txBody>
      </p:sp>
      <p:sp>
        <p:nvSpPr>
          <p:cNvPr id="17" name="Shape 17"/>
          <p:cNvSpPr>
            <a:spLocks noGrp="1"/>
          </p:cNvSpPr>
          <p:nvPr>
            <p:ph type="body" sz="quarter" idx="15"/>
          </p:nvPr>
        </p:nvSpPr>
        <p:spPr>
          <a:xfrm>
            <a:off x="463292" y="3211463"/>
            <a:ext cx="8302626" cy="299002"/>
          </a:xfrm>
          <a:prstGeom prst="rect">
            <a:avLst/>
          </a:prstGeom>
        </p:spPr>
        <p:txBody>
          <a:bodyPr>
            <a:normAutofit/>
          </a:bodyPr>
          <a:lstStyle/>
          <a:p>
            <a:pPr marL="0" indent="0" defTabSz="472106">
              <a:spcBef>
                <a:spcPts val="600"/>
              </a:spcBef>
              <a:buClrTx/>
              <a:buSzTx/>
              <a:buFontTx/>
              <a:buNone/>
              <a:defRPr sz="1518">
                <a:solidFill>
                  <a:srgbClr val="FFFFFE"/>
                </a:solidFill>
              </a:defRPr>
            </a:pPr>
            <a:endParaRPr/>
          </a:p>
        </p:txBody>
      </p:sp>
      <p:sp>
        <p:nvSpPr>
          <p:cNvPr id="18" name="Shape 18"/>
          <p:cNvSpPr>
            <a:spLocks noGrp="1"/>
          </p:cNvSpPr>
          <p:nvPr>
            <p:ph type="title"/>
          </p:nvPr>
        </p:nvSpPr>
        <p:spPr>
          <a:xfrm>
            <a:off x="425765" y="2639977"/>
            <a:ext cx="8340153" cy="644731"/>
          </a:xfrm>
          <a:prstGeom prst="rect">
            <a:avLst/>
          </a:prstGeom>
        </p:spPr>
        <p:txBody>
          <a:bodyPr/>
          <a:lstStyle>
            <a:lvl1pPr>
              <a:defRPr sz="5200">
                <a:solidFill>
                  <a:srgbClr val="FFFFFE"/>
                </a:solidFill>
              </a:defRPr>
            </a:lvl1pPr>
          </a:lstStyle>
          <a:p>
            <a:r>
              <a:t>Title Text</a:t>
            </a:r>
          </a:p>
        </p:txBody>
      </p:sp>
      <p:sp>
        <p:nvSpPr>
          <p:cNvPr id="19" name="Shape 19"/>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ullet with pull quote">
    <p:bg>
      <p:bgPr>
        <a:solidFill>
          <a:srgbClr val="FFFFFF"/>
        </a:solidFill>
        <a:effectLst/>
      </p:bgPr>
    </p:bg>
    <p:spTree>
      <p:nvGrpSpPr>
        <p:cNvPr id="1" name=""/>
        <p:cNvGrpSpPr/>
        <p:nvPr/>
      </p:nvGrpSpPr>
      <p:grpSpPr>
        <a:xfrm>
          <a:off x="0" y="0"/>
          <a:ext cx="0" cy="0"/>
          <a:chOff x="0" y="0"/>
          <a:chExt cx="0" cy="0"/>
        </a:xfrm>
      </p:grpSpPr>
      <p:sp>
        <p:nvSpPr>
          <p:cNvPr id="180" name="Shape 18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81" name="Shape 18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8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83" name="Shape 183"/>
          <p:cNvSpPr/>
          <p:nvPr/>
        </p:nvSpPr>
        <p:spPr>
          <a:xfrm>
            <a:off x="5070475" y="1330325"/>
            <a:ext cx="3712780" cy="3101975"/>
          </a:xfrm>
          <a:prstGeom prst="roundRect">
            <a:avLst>
              <a:gd name="adj" fmla="val 0"/>
            </a:avLst>
          </a:prstGeom>
          <a:gradFill>
            <a:gsLst>
              <a:gs pos="0">
                <a:srgbClr val="EBEBEB"/>
              </a:gs>
              <a:gs pos="47000">
                <a:srgbClr val="FFFFFF"/>
              </a:gs>
              <a:gs pos="100000">
                <a:srgbClr val="EBEBEB"/>
              </a:gs>
            </a:gsLst>
            <a:lin ang="2700000"/>
          </a:gradFill>
          <a:ln w="12700">
            <a:miter lim="400000"/>
          </a:ln>
        </p:spPr>
        <p:txBody>
          <a:bodyPr lIns="45719" rIns="45719" anchor="ctr"/>
          <a:lstStyle/>
          <a:p>
            <a:pPr algn="ctr">
              <a:defRPr>
                <a:solidFill>
                  <a:srgbClr val="FFFFFF"/>
                </a:solidFill>
              </a:defRPr>
            </a:pPr>
            <a:endParaRPr/>
          </a:p>
        </p:txBody>
      </p:sp>
      <p:sp>
        <p:nvSpPr>
          <p:cNvPr id="184" name="Shape 184"/>
          <p:cNvSpPr>
            <a:spLocks noGrp="1"/>
          </p:cNvSpPr>
          <p:nvPr>
            <p:ph type="body" sz="quarter" idx="1"/>
          </p:nvPr>
        </p:nvSpPr>
        <p:spPr>
          <a:xfrm>
            <a:off x="5148705" y="1481751"/>
            <a:ext cx="3375914" cy="1659018"/>
          </a:xfrm>
          <a:prstGeom prst="rect">
            <a:avLst/>
          </a:prstGeom>
        </p:spPr>
        <p:txBody>
          <a:bodyPr lIns="45710" tIns="45710" rIns="45710" bIns="45710">
            <a:normAutofit/>
          </a:bodyPr>
          <a:lstStyle>
            <a:lvl1pPr marL="85717" indent="-85717" defTabSz="685720">
              <a:lnSpc>
                <a:spcPct val="90000"/>
              </a:lnSpc>
              <a:spcBef>
                <a:spcPts val="0"/>
              </a:spcBef>
              <a:buClrTx/>
              <a:buSzTx/>
              <a:buFontTx/>
              <a:buNone/>
              <a:defRPr>
                <a:solidFill>
                  <a:srgbClr val="2968AF"/>
                </a:solidFill>
              </a:defRPr>
            </a:lvl1pPr>
            <a:lvl2pPr marL="85717" indent="-85717" defTabSz="685720">
              <a:lnSpc>
                <a:spcPct val="90000"/>
              </a:lnSpc>
              <a:spcBef>
                <a:spcPts val="0"/>
              </a:spcBef>
              <a:buClrTx/>
              <a:buFontTx/>
              <a:defRPr>
                <a:solidFill>
                  <a:srgbClr val="2968AF"/>
                </a:solidFill>
              </a:defRPr>
            </a:lvl2pPr>
            <a:lvl3pPr marL="85717" indent="-85717" defTabSz="685720">
              <a:lnSpc>
                <a:spcPct val="90000"/>
              </a:lnSpc>
              <a:spcBef>
                <a:spcPts val="0"/>
              </a:spcBef>
              <a:buClrTx/>
              <a:buFontTx/>
              <a:defRPr>
                <a:solidFill>
                  <a:srgbClr val="2968AF"/>
                </a:solidFill>
              </a:defRPr>
            </a:lvl3pPr>
            <a:lvl4pPr marL="85717" indent="-85717" defTabSz="685720">
              <a:lnSpc>
                <a:spcPct val="90000"/>
              </a:lnSpc>
              <a:spcBef>
                <a:spcPts val="0"/>
              </a:spcBef>
              <a:buClrTx/>
              <a:buFontTx/>
              <a:defRPr>
                <a:solidFill>
                  <a:srgbClr val="2968AF"/>
                </a:solidFill>
              </a:defRPr>
            </a:lvl4pPr>
            <a:lvl5pPr marL="85717" indent="-85717" defTabSz="685720">
              <a:lnSpc>
                <a:spcPct val="90000"/>
              </a:lnSpc>
              <a:spcBef>
                <a:spcPts val="0"/>
              </a:spcBef>
              <a:buClrTx/>
              <a:buFontTx/>
              <a:defRPr>
                <a:solidFill>
                  <a:srgbClr val="2968AF"/>
                </a:solidFill>
              </a:defRPr>
            </a:lvl5pPr>
          </a:lstStyle>
          <a:p>
            <a:r>
              <a:t>Body Level One</a:t>
            </a:r>
          </a:p>
          <a:p>
            <a:pPr lvl="1"/>
            <a:r>
              <a:t>Body Level Two</a:t>
            </a:r>
          </a:p>
          <a:p>
            <a:pPr lvl="2"/>
            <a:r>
              <a:t>Body Level Three</a:t>
            </a:r>
          </a:p>
          <a:p>
            <a:pPr lvl="3"/>
            <a:r>
              <a:t>Body Level Four</a:t>
            </a:r>
          </a:p>
          <a:p>
            <a:pPr lvl="4"/>
            <a:r>
              <a:t>Body Level Five</a:t>
            </a:r>
          </a:p>
        </p:txBody>
      </p:sp>
      <p:sp>
        <p:nvSpPr>
          <p:cNvPr id="185" name="Shape 185"/>
          <p:cNvSpPr>
            <a:spLocks noGrp="1"/>
          </p:cNvSpPr>
          <p:nvPr>
            <p:ph type="body" sz="quarter" idx="13"/>
          </p:nvPr>
        </p:nvSpPr>
        <p:spPr>
          <a:xfrm>
            <a:off x="5148705" y="3552444"/>
            <a:ext cx="3506246" cy="253747"/>
          </a:xfrm>
          <a:prstGeom prst="rect">
            <a:avLst/>
          </a:prstGeom>
        </p:spPr>
        <p:txBody>
          <a:bodyPr>
            <a:normAutofit/>
          </a:bodyPr>
          <a:lstStyle/>
          <a:p>
            <a:pPr marL="0" indent="0" defTabSz="670528">
              <a:spcBef>
                <a:spcPts val="900"/>
              </a:spcBef>
              <a:buClrTx/>
              <a:buSzTx/>
              <a:buFontTx/>
              <a:buNone/>
              <a:defRPr sz="1176">
                <a:solidFill>
                  <a:srgbClr val="2968AF"/>
                </a:solidFill>
              </a:defRPr>
            </a:pPr>
            <a:endParaRPr/>
          </a:p>
        </p:txBody>
      </p:sp>
      <p:sp>
        <p:nvSpPr>
          <p:cNvPr id="186" name="Shape 186"/>
          <p:cNvSpPr>
            <a:spLocks noGrp="1"/>
          </p:cNvSpPr>
          <p:nvPr>
            <p:ph type="body" sz="half" idx="14"/>
          </p:nvPr>
        </p:nvSpPr>
        <p:spPr>
          <a:xfrm>
            <a:off x="437765" y="1347787"/>
            <a:ext cx="3901125" cy="3083095"/>
          </a:xfrm>
          <a:prstGeom prst="rect">
            <a:avLst/>
          </a:prstGeom>
        </p:spPr>
        <p:txBody>
          <a:bodyPr>
            <a:normAutofit/>
          </a:bodyPr>
          <a:lstStyle/>
          <a:p>
            <a:pPr marL="228554" indent="-171414">
              <a:spcBef>
                <a:spcPts val="1100"/>
              </a:spcBef>
              <a:buClr>
                <a:schemeClr val="accent3"/>
              </a:buClr>
              <a:buSzPct val="80000"/>
              <a:defRPr sz="2000"/>
            </a:pPr>
            <a:endParaRPr/>
          </a:p>
        </p:txBody>
      </p:sp>
      <p:sp>
        <p:nvSpPr>
          <p:cNvPr id="187" name="Shape 187"/>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Quote Slide">
    <p:bg>
      <p:bgPr>
        <a:solidFill>
          <a:srgbClr val="FFFFFF"/>
        </a:solidFill>
        <a:effectLst/>
      </p:bgPr>
    </p:bg>
    <p:spTree>
      <p:nvGrpSpPr>
        <p:cNvPr id="1" name=""/>
        <p:cNvGrpSpPr/>
        <p:nvPr/>
      </p:nvGrpSpPr>
      <p:grpSpPr>
        <a:xfrm>
          <a:off x="0" y="0"/>
          <a:ext cx="0" cy="0"/>
          <a:chOff x="0" y="0"/>
          <a:chExt cx="0" cy="0"/>
        </a:xfrm>
      </p:grpSpPr>
      <p:sp>
        <p:nvSpPr>
          <p:cNvPr id="204" name="Shape 204"/>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05" name="Shape 205"/>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06"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07" name="Shape 207"/>
          <p:cNvSpPr>
            <a:spLocks noGrp="1"/>
          </p:cNvSpPr>
          <p:nvPr>
            <p:ph type="body" sz="quarter" idx="1"/>
          </p:nvPr>
        </p:nvSpPr>
        <p:spPr>
          <a:xfrm>
            <a:off x="468312" y="3916057"/>
            <a:ext cx="7791859" cy="349357"/>
          </a:xfrm>
          <a:prstGeom prst="rect">
            <a:avLst/>
          </a:prstGeom>
        </p:spPr>
        <p:txBody>
          <a:bodyPr lIns="45710" tIns="45710" rIns="45710" bIns="45710" anchor="b">
            <a:normAutofit/>
          </a:bodyPr>
          <a:lstStyle>
            <a:lvl1pPr marL="0" indent="0" defTabSz="603574">
              <a:lnSpc>
                <a:spcPct val="100000"/>
              </a:lnSpc>
              <a:spcBef>
                <a:spcPts val="1300"/>
              </a:spcBef>
              <a:buClrTx/>
              <a:buSzTx/>
              <a:buFontTx/>
              <a:buNone/>
              <a:defRPr sz="2200"/>
            </a:lvl1pPr>
            <a:lvl2pPr marL="0" indent="142875" defTabSz="603574">
              <a:lnSpc>
                <a:spcPct val="100000"/>
              </a:lnSpc>
              <a:spcBef>
                <a:spcPts val="1300"/>
              </a:spcBef>
              <a:buClrTx/>
              <a:buSzTx/>
              <a:buFontTx/>
              <a:buNone/>
              <a:defRPr sz="2200"/>
            </a:lvl2pPr>
            <a:lvl3pPr marL="0" indent="261937" defTabSz="603574">
              <a:lnSpc>
                <a:spcPct val="100000"/>
              </a:lnSpc>
              <a:spcBef>
                <a:spcPts val="1300"/>
              </a:spcBef>
              <a:buClrTx/>
              <a:buSzTx/>
              <a:buFontTx/>
              <a:buNone/>
              <a:defRPr sz="2200"/>
            </a:lvl3pPr>
            <a:lvl4pPr marL="0" indent="333375" defTabSz="603574">
              <a:lnSpc>
                <a:spcPct val="100000"/>
              </a:lnSpc>
              <a:spcBef>
                <a:spcPts val="1300"/>
              </a:spcBef>
              <a:buClrTx/>
              <a:buSzTx/>
              <a:buFontTx/>
              <a:buNone/>
              <a:defRPr sz="2200"/>
            </a:lvl4pPr>
            <a:lvl5pPr marL="0" indent="404812" defTabSz="603574">
              <a:lnSpc>
                <a:spcPct val="100000"/>
              </a:lnSpc>
              <a:spcBef>
                <a:spcPts val="1300"/>
              </a:spcBef>
              <a:buClrTx/>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208" name="Shape 208"/>
          <p:cNvSpPr>
            <a:spLocks noGrp="1"/>
          </p:cNvSpPr>
          <p:nvPr>
            <p:ph type="title"/>
          </p:nvPr>
        </p:nvSpPr>
        <p:spPr>
          <a:xfrm>
            <a:off x="287923" y="1540551"/>
            <a:ext cx="7972249" cy="2278838"/>
          </a:xfrm>
          <a:prstGeom prst="rect">
            <a:avLst/>
          </a:prstGeom>
        </p:spPr>
        <p:txBody>
          <a:bodyPr anchor="ctr"/>
          <a:lstStyle>
            <a:lvl1pPr marL="399967" indent="-616335">
              <a:defRPr i="1">
                <a:solidFill>
                  <a:srgbClr val="3E6BB4"/>
                </a:solidFill>
              </a:defRPr>
            </a:lvl1pPr>
          </a:lstStyle>
          <a:p>
            <a:r>
              <a:t>Title Text</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torytelling">
    <p:bg>
      <p:bgPr>
        <a:solidFill>
          <a:srgbClr val="FFFFFF"/>
        </a:solidFill>
        <a:effectLst/>
      </p:bgPr>
    </p:bg>
    <p:spTree>
      <p:nvGrpSpPr>
        <p:cNvPr id="1" name=""/>
        <p:cNvGrpSpPr/>
        <p:nvPr/>
      </p:nvGrpSpPr>
      <p:grpSpPr>
        <a:xfrm>
          <a:off x="0" y="0"/>
          <a:ext cx="0" cy="0"/>
          <a:chOff x="0" y="0"/>
          <a:chExt cx="0" cy="0"/>
        </a:xfrm>
      </p:grpSpPr>
      <p:sp>
        <p:nvSpPr>
          <p:cNvPr id="215" name="Shape 215"/>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16" name="Shape 216"/>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17"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18" name="Shape 218"/>
          <p:cNvSpPr/>
          <p:nvPr/>
        </p:nvSpPr>
        <p:spPr>
          <a:xfrm flipH="1">
            <a:off x="4610196" y="609600"/>
            <a:ext cx="1" cy="3984625"/>
          </a:xfrm>
          <a:prstGeom prst="line">
            <a:avLst/>
          </a:prstGeom>
          <a:ln w="38100">
            <a:solidFill>
              <a:srgbClr val="2968AF"/>
            </a:solidFill>
          </a:ln>
        </p:spPr>
        <p:txBody>
          <a:bodyPr lIns="45719" rIns="45719"/>
          <a:lstStyle/>
          <a:p>
            <a:endParaRPr/>
          </a:p>
        </p:txBody>
      </p:sp>
      <p:sp>
        <p:nvSpPr>
          <p:cNvPr id="219" name="Shape 219"/>
          <p:cNvSpPr>
            <a:spLocks noGrp="1"/>
          </p:cNvSpPr>
          <p:nvPr>
            <p:ph type="title"/>
          </p:nvPr>
        </p:nvSpPr>
        <p:spPr>
          <a:xfrm>
            <a:off x="463763" y="1439060"/>
            <a:ext cx="3820348" cy="2265390"/>
          </a:xfrm>
          <a:prstGeom prst="rect">
            <a:avLst/>
          </a:prstGeom>
        </p:spPr>
        <p:txBody>
          <a:bodyPr lIns="34287" tIns="34287" rIns="34287" bIns="34287" anchor="ctr"/>
          <a:lstStyle>
            <a:lvl1pPr defTabSz="685748">
              <a:lnSpc>
                <a:spcPct val="80000"/>
              </a:lnSpc>
              <a:defRPr sz="4500">
                <a:solidFill>
                  <a:srgbClr val="2968AF"/>
                </a:solidFill>
              </a:defRPr>
            </a:lvl1pPr>
          </a:lstStyle>
          <a:p>
            <a:r>
              <a:t>Title Text</a:t>
            </a:r>
          </a:p>
        </p:txBody>
      </p:sp>
      <p:sp>
        <p:nvSpPr>
          <p:cNvPr id="220" name="Shape 220"/>
          <p:cNvSpPr>
            <a:spLocks noGrp="1"/>
          </p:cNvSpPr>
          <p:nvPr>
            <p:ph type="body" sz="half" idx="1"/>
          </p:nvPr>
        </p:nvSpPr>
        <p:spPr>
          <a:xfrm>
            <a:off x="4922520" y="654517"/>
            <a:ext cx="3865880" cy="3840481"/>
          </a:xfrm>
          <a:prstGeom prst="rect">
            <a:avLst/>
          </a:prstGeom>
        </p:spPr>
        <p:txBody>
          <a:bodyPr lIns="45710" tIns="45710" rIns="45710" bIns="45710" anchor="ctr">
            <a:normAutofit/>
          </a:bodyPr>
          <a:lstStyle>
            <a:lvl1pPr marL="0" indent="0">
              <a:buClrTx/>
              <a:buSzTx/>
              <a:buFontTx/>
              <a:buNone/>
              <a:defRPr sz="1600"/>
            </a:lvl1pPr>
            <a:lvl2pPr marL="373168" indent="-230293">
              <a:buClrTx/>
              <a:buFontTx/>
              <a:defRPr sz="1600"/>
            </a:lvl2pPr>
            <a:lvl3pPr marL="443124" indent="-181187">
              <a:buClrTx/>
              <a:buFontTx/>
              <a:defRPr sz="1600"/>
            </a:lvl3pPr>
            <a:lvl4pPr marL="514562" indent="-181187">
              <a:buClrTx/>
              <a:buFontTx/>
              <a:defRPr sz="1600"/>
            </a:lvl4pPr>
            <a:lvl5pPr marL="585999" indent="-181187">
              <a:buClrTx/>
              <a:buFontTx/>
              <a:defRPr sz="16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itle and Table">
    <p:bg>
      <p:bgPr>
        <a:solidFill>
          <a:srgbClr val="FFFFFF"/>
        </a:solidFill>
        <a:effectLst/>
      </p:bgPr>
    </p:bg>
    <p:spTree>
      <p:nvGrpSpPr>
        <p:cNvPr id="1" name=""/>
        <p:cNvGrpSpPr/>
        <p:nvPr/>
      </p:nvGrpSpPr>
      <p:grpSpPr>
        <a:xfrm>
          <a:off x="0" y="0"/>
          <a:ext cx="0" cy="0"/>
          <a:chOff x="0" y="0"/>
          <a:chExt cx="0" cy="0"/>
        </a:xfrm>
      </p:grpSpPr>
      <p:sp>
        <p:nvSpPr>
          <p:cNvPr id="227" name="Shape 227"/>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28" name="Shape 228"/>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29"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30" name="Shape 230"/>
          <p:cNvSpPr>
            <a:spLocks noGrp="1"/>
          </p:cNvSpPr>
          <p:nvPr>
            <p:ph type="body" sz="quarter" idx="1"/>
          </p:nvPr>
        </p:nvSpPr>
        <p:spPr>
          <a:xfrm>
            <a:off x="437766" y="4148220"/>
            <a:ext cx="7180314" cy="326234"/>
          </a:xfrm>
          <a:prstGeom prst="rect">
            <a:avLst/>
          </a:prstGeom>
        </p:spPr>
        <p:txBody>
          <a:bodyPr lIns="45710" tIns="45710" rIns="45710" bIns="45710" anchor="b">
            <a:normAutofit/>
          </a:bodyPr>
          <a:lstStyle>
            <a:lvl1pPr defTabSz="603574">
              <a:lnSpc>
                <a:spcPct val="100000"/>
              </a:lnSpc>
              <a:spcBef>
                <a:spcPts val="900"/>
              </a:spcBef>
              <a:buClrTx/>
              <a:buSzTx/>
              <a:buFontTx/>
              <a:buNone/>
              <a:defRPr sz="1600"/>
            </a:lvl1pPr>
            <a:lvl2pPr marL="169862" indent="-26987" defTabSz="603574">
              <a:lnSpc>
                <a:spcPct val="100000"/>
              </a:lnSpc>
              <a:spcBef>
                <a:spcPts val="900"/>
              </a:spcBef>
              <a:buClrTx/>
              <a:buSzTx/>
              <a:buFontTx/>
              <a:buNone/>
              <a:defRPr sz="1600"/>
            </a:lvl2pPr>
            <a:lvl3pPr marL="169862" indent="92074" defTabSz="603574">
              <a:lnSpc>
                <a:spcPct val="100000"/>
              </a:lnSpc>
              <a:spcBef>
                <a:spcPts val="900"/>
              </a:spcBef>
              <a:buClrTx/>
              <a:buSzTx/>
              <a:buFontTx/>
              <a:buNone/>
              <a:defRPr sz="1600"/>
            </a:lvl3pPr>
            <a:lvl4pPr marL="169862" indent="163512" defTabSz="603574">
              <a:lnSpc>
                <a:spcPct val="100000"/>
              </a:lnSpc>
              <a:spcBef>
                <a:spcPts val="900"/>
              </a:spcBef>
              <a:buClrTx/>
              <a:buSzTx/>
              <a:buFontTx/>
              <a:buNone/>
              <a:defRPr sz="1600"/>
            </a:lvl4pPr>
            <a:lvl5pPr marL="169862" indent="234949" defTabSz="603574">
              <a:lnSpc>
                <a:spcPct val="100000"/>
              </a:lnSpc>
              <a:spcBef>
                <a:spcPts val="9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31" name="Shape 231"/>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hart">
    <p:bg>
      <p:bgPr>
        <a:solidFill>
          <a:srgbClr val="FFFFFF"/>
        </a:solidFill>
        <a:effectLst/>
      </p:bgPr>
    </p:bg>
    <p:spTree>
      <p:nvGrpSpPr>
        <p:cNvPr id="1" name=""/>
        <p:cNvGrpSpPr/>
        <p:nvPr/>
      </p:nvGrpSpPr>
      <p:grpSpPr>
        <a:xfrm>
          <a:off x="0" y="0"/>
          <a:ext cx="0" cy="0"/>
          <a:chOff x="0" y="0"/>
          <a:chExt cx="0" cy="0"/>
        </a:xfrm>
      </p:grpSpPr>
      <p:sp>
        <p:nvSpPr>
          <p:cNvPr id="238" name="Shape 238"/>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39" name="Shape 239"/>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40"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41" name="Shape 241"/>
          <p:cNvSpPr>
            <a:spLocks noGrp="1"/>
          </p:cNvSpPr>
          <p:nvPr>
            <p:ph type="body" sz="quarter" idx="1"/>
          </p:nvPr>
        </p:nvSpPr>
        <p:spPr>
          <a:xfrm>
            <a:off x="437766" y="4148220"/>
            <a:ext cx="7180314" cy="326234"/>
          </a:xfrm>
          <a:prstGeom prst="rect">
            <a:avLst/>
          </a:prstGeom>
        </p:spPr>
        <p:txBody>
          <a:bodyPr lIns="45710" tIns="45710" rIns="45710" bIns="45710" anchor="b">
            <a:normAutofit/>
          </a:bodyPr>
          <a:lstStyle>
            <a:lvl1pPr defTabSz="603574">
              <a:lnSpc>
                <a:spcPct val="100000"/>
              </a:lnSpc>
              <a:spcBef>
                <a:spcPts val="900"/>
              </a:spcBef>
              <a:buClrTx/>
              <a:buSzTx/>
              <a:buFontTx/>
              <a:buNone/>
              <a:defRPr sz="1600"/>
            </a:lvl1pPr>
            <a:lvl2pPr marL="169862" indent="-26987" defTabSz="603574">
              <a:lnSpc>
                <a:spcPct val="100000"/>
              </a:lnSpc>
              <a:spcBef>
                <a:spcPts val="900"/>
              </a:spcBef>
              <a:buClrTx/>
              <a:buSzTx/>
              <a:buFontTx/>
              <a:buNone/>
              <a:defRPr sz="1600"/>
            </a:lvl2pPr>
            <a:lvl3pPr marL="169862" indent="92074" defTabSz="603574">
              <a:lnSpc>
                <a:spcPct val="100000"/>
              </a:lnSpc>
              <a:spcBef>
                <a:spcPts val="900"/>
              </a:spcBef>
              <a:buClrTx/>
              <a:buSzTx/>
              <a:buFontTx/>
              <a:buNone/>
              <a:defRPr sz="1600"/>
            </a:lvl3pPr>
            <a:lvl4pPr marL="169862" indent="163512" defTabSz="603574">
              <a:lnSpc>
                <a:spcPct val="100000"/>
              </a:lnSpc>
              <a:spcBef>
                <a:spcPts val="900"/>
              </a:spcBef>
              <a:buClrTx/>
              <a:buSzTx/>
              <a:buFontTx/>
              <a:buNone/>
              <a:defRPr sz="1600"/>
            </a:lvl4pPr>
            <a:lvl5pPr marL="169862" indent="234949" defTabSz="603574">
              <a:lnSpc>
                <a:spcPct val="100000"/>
              </a:lnSpc>
              <a:spcBef>
                <a:spcPts val="9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42" name="Shape 242"/>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itle_Chart_and_Text">
    <p:bg>
      <p:bgPr>
        <a:solidFill>
          <a:srgbClr val="FFFFFF"/>
        </a:solidFill>
        <a:effectLst/>
      </p:bgPr>
    </p:bg>
    <p:spTree>
      <p:nvGrpSpPr>
        <p:cNvPr id="1" name=""/>
        <p:cNvGrpSpPr/>
        <p:nvPr/>
      </p:nvGrpSpPr>
      <p:grpSpPr>
        <a:xfrm>
          <a:off x="0" y="0"/>
          <a:ext cx="0" cy="0"/>
          <a:chOff x="0" y="0"/>
          <a:chExt cx="0" cy="0"/>
        </a:xfrm>
      </p:grpSpPr>
      <p:sp>
        <p:nvSpPr>
          <p:cNvPr id="249" name="Shape 249"/>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50" name="Shape 250"/>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51"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52" name="Shape 252"/>
          <p:cNvSpPr>
            <a:spLocks noGrp="1"/>
          </p:cNvSpPr>
          <p:nvPr>
            <p:ph type="body" sz="half" idx="1"/>
          </p:nvPr>
        </p:nvSpPr>
        <p:spPr>
          <a:xfrm>
            <a:off x="437766" y="1349456"/>
            <a:ext cx="4007002" cy="3040773"/>
          </a:xfrm>
          <a:prstGeom prst="rect">
            <a:avLst/>
          </a:prstGeom>
        </p:spPr>
        <p:txBody>
          <a:bodyPr lIns="45710" tIns="45710" rIns="45710" bIns="45710" anchor="ctr">
            <a:normAutofit/>
          </a:bodyPr>
          <a:lstStyle>
            <a:lvl1pPr marL="0" indent="0">
              <a:buClrTx/>
              <a:buSzTx/>
              <a:buFontTx/>
              <a:buNone/>
              <a:defRPr sz="2400"/>
            </a:lvl1pPr>
            <a:lvl2pPr marL="512989" indent="-370114">
              <a:buClrTx/>
              <a:buFontTx/>
              <a:defRPr sz="2400"/>
            </a:lvl2pPr>
            <a:lvl3pPr marL="601662" indent="-339725">
              <a:buClrTx/>
              <a:buFontTx/>
              <a:defRPr sz="2400"/>
            </a:lvl3pPr>
            <a:lvl4pPr marL="703985" indent="-370610">
              <a:buClrTx/>
              <a:buFontTx/>
              <a:defRPr sz="2400"/>
            </a:lvl4pPr>
            <a:lvl5pPr marL="775422" indent="-370610">
              <a:buClrTx/>
              <a:buFontTx/>
              <a:defRPr sz="2400"/>
            </a:lvl5pPr>
          </a:lstStyle>
          <a:p>
            <a:r>
              <a:t>Body Level One</a:t>
            </a:r>
          </a:p>
          <a:p>
            <a:pPr lvl="1"/>
            <a:r>
              <a:t>Body Level Two</a:t>
            </a:r>
          </a:p>
          <a:p>
            <a:pPr lvl="2"/>
            <a:r>
              <a:t>Body Level Three</a:t>
            </a:r>
          </a:p>
          <a:p>
            <a:pPr lvl="3"/>
            <a:r>
              <a:t>Body Level Four</a:t>
            </a:r>
          </a:p>
          <a:p>
            <a:pPr lvl="4"/>
            <a:r>
              <a:t>Body Level Five</a:t>
            </a:r>
          </a:p>
        </p:txBody>
      </p:sp>
      <p:sp>
        <p:nvSpPr>
          <p:cNvPr id="253" name="Shape 253"/>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ottom title_photo and text">
    <p:bg>
      <p:bgPr>
        <a:solidFill>
          <a:srgbClr val="FFFFFF"/>
        </a:solidFill>
        <a:effectLst/>
      </p:bgPr>
    </p:bg>
    <p:spTree>
      <p:nvGrpSpPr>
        <p:cNvPr id="1" name=""/>
        <p:cNvGrpSpPr/>
        <p:nvPr/>
      </p:nvGrpSpPr>
      <p:grpSpPr>
        <a:xfrm>
          <a:off x="0" y="0"/>
          <a:ext cx="0" cy="0"/>
          <a:chOff x="0" y="0"/>
          <a:chExt cx="0" cy="0"/>
        </a:xfrm>
      </p:grpSpPr>
      <p:sp>
        <p:nvSpPr>
          <p:cNvPr id="260" name="Shape 26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61" name="Shape 26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6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63" name="Shape 263"/>
          <p:cNvSpPr>
            <a:spLocks noGrp="1"/>
          </p:cNvSpPr>
          <p:nvPr>
            <p:ph type="body" sz="half" idx="1"/>
          </p:nvPr>
        </p:nvSpPr>
        <p:spPr>
          <a:xfrm>
            <a:off x="437766" y="1349353"/>
            <a:ext cx="4003996" cy="3040877"/>
          </a:xfrm>
          <a:prstGeom prst="rect">
            <a:avLst/>
          </a:prstGeom>
        </p:spPr>
        <p:txBody>
          <a:bodyPr lIns="45710" tIns="45710" rIns="45710" bIns="45710" anchor="ctr">
            <a:normAutofit/>
          </a:bodyPr>
          <a:lstStyle>
            <a:lvl1pPr marL="0" indent="0">
              <a:buClrTx/>
              <a:buSzTx/>
              <a:buFontTx/>
              <a:buNone/>
              <a:defRPr sz="2400"/>
            </a:lvl1pPr>
            <a:lvl2pPr marL="512989" indent="-370114">
              <a:buClrTx/>
              <a:buFontTx/>
              <a:defRPr sz="2400"/>
            </a:lvl2pPr>
            <a:lvl3pPr marL="601662" indent="-339725">
              <a:buClrTx/>
              <a:buFontTx/>
              <a:defRPr sz="2400"/>
            </a:lvl3pPr>
            <a:lvl4pPr marL="703985" indent="-370610">
              <a:buClrTx/>
              <a:buFontTx/>
              <a:defRPr sz="2400"/>
            </a:lvl4pPr>
            <a:lvl5pPr marL="775422" indent="-370610">
              <a:buClrTx/>
              <a:buFontTx/>
              <a:defRPr sz="2400"/>
            </a:lvl5pPr>
          </a:lstStyle>
          <a:p>
            <a:r>
              <a:t>Body Level One</a:t>
            </a:r>
          </a:p>
          <a:p>
            <a:pPr lvl="1"/>
            <a:r>
              <a:t>Body Level Two</a:t>
            </a:r>
          </a:p>
          <a:p>
            <a:pPr lvl="2"/>
            <a:r>
              <a:t>Body Level Three</a:t>
            </a:r>
          </a:p>
          <a:p>
            <a:pPr lvl="3"/>
            <a:r>
              <a:t>Body Level Four</a:t>
            </a:r>
          </a:p>
          <a:p>
            <a:pPr lvl="4"/>
            <a:r>
              <a:t>Body Level Five</a:t>
            </a:r>
          </a:p>
        </p:txBody>
      </p:sp>
      <p:sp>
        <p:nvSpPr>
          <p:cNvPr id="264" name="Shape 264"/>
          <p:cNvSpPr>
            <a:spLocks noGrp="1"/>
          </p:cNvSpPr>
          <p:nvPr>
            <p:ph type="pic" sz="half" idx="13"/>
          </p:nvPr>
        </p:nvSpPr>
        <p:spPr>
          <a:xfrm>
            <a:off x="4708109" y="1349375"/>
            <a:ext cx="4075145" cy="3041208"/>
          </a:xfrm>
          <a:prstGeom prst="rect">
            <a:avLst/>
          </a:prstGeom>
        </p:spPr>
        <p:txBody>
          <a:bodyPr lIns="91439" rIns="91439"/>
          <a:lstStyle/>
          <a:p>
            <a:endParaRPr/>
          </a:p>
        </p:txBody>
      </p:sp>
      <p:sp>
        <p:nvSpPr>
          <p:cNvPr id="265" name="Shape 265"/>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ustom Layout">
    <p:bg>
      <p:bgPr>
        <a:solidFill>
          <a:srgbClr val="FFFFFF"/>
        </a:solidFill>
        <a:effectLst/>
      </p:bgPr>
    </p:bg>
    <p:spTree>
      <p:nvGrpSpPr>
        <p:cNvPr id="1" name=""/>
        <p:cNvGrpSpPr/>
        <p:nvPr/>
      </p:nvGrpSpPr>
      <p:grpSpPr>
        <a:xfrm>
          <a:off x="0" y="0"/>
          <a:ext cx="0" cy="0"/>
          <a:chOff x="0" y="0"/>
          <a:chExt cx="0" cy="0"/>
        </a:xfrm>
      </p:grpSpPr>
      <p:sp>
        <p:nvSpPr>
          <p:cNvPr id="272" name="Shape 272"/>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73" name="Shape 273"/>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74"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75" name="Shape 275"/>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
        <p:nvSpPr>
          <p:cNvPr id="276" name="Shape 276"/>
          <p:cNvSpPr/>
          <p:nvPr/>
        </p:nvSpPr>
        <p:spPr>
          <a:xfrm>
            <a:off x="6085116" y="1622394"/>
            <a:ext cx="2318565" cy="2318565"/>
          </a:xfrm>
          <a:prstGeom prst="ellipse">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277" name="Shape 277"/>
          <p:cNvSpPr/>
          <p:nvPr/>
        </p:nvSpPr>
        <p:spPr>
          <a:xfrm>
            <a:off x="3423229" y="1622394"/>
            <a:ext cx="2318565" cy="2318565"/>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78" name="Shape 278"/>
          <p:cNvSpPr/>
          <p:nvPr/>
        </p:nvSpPr>
        <p:spPr>
          <a:xfrm>
            <a:off x="764271" y="1622394"/>
            <a:ext cx="2318564" cy="2318565"/>
          </a:xfrm>
          <a:prstGeom prst="ellipse">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279" name="Shape 279"/>
          <p:cNvSpPr>
            <a:spLocks noGrp="1"/>
          </p:cNvSpPr>
          <p:nvPr>
            <p:ph type="body" sz="quarter" idx="1"/>
          </p:nvPr>
        </p:nvSpPr>
        <p:spPr>
          <a:xfrm>
            <a:off x="777485" y="2800142"/>
            <a:ext cx="2292137" cy="603662"/>
          </a:xfrm>
          <a:prstGeom prst="rect">
            <a:avLst/>
          </a:prstGeom>
        </p:spPr>
        <p:txBody>
          <a:bodyPr lIns="45710" tIns="45710" rIns="45710" bIns="45710" anchor="ctr">
            <a:normAutofit/>
          </a:bodyPr>
          <a:lstStyle>
            <a:lvl1pPr marL="0" indent="0" algn="ctr">
              <a:buClrTx/>
              <a:buSzTx/>
              <a:buFontTx/>
              <a:buNone/>
              <a:defRPr sz="2000">
                <a:solidFill>
                  <a:srgbClr val="FFFFFF"/>
                </a:solidFill>
              </a:defRPr>
            </a:lvl1pPr>
            <a:lvl2pPr marL="451303" indent="-308428" algn="ctr">
              <a:buClrTx/>
              <a:buFontTx/>
              <a:defRPr sz="2000">
                <a:solidFill>
                  <a:srgbClr val="FFFFFF"/>
                </a:solidFill>
              </a:defRPr>
            </a:lvl2pPr>
            <a:lvl3pPr marL="545041" indent="-283104" algn="ctr">
              <a:buClrTx/>
              <a:buFontTx/>
              <a:defRPr sz="2000">
                <a:solidFill>
                  <a:srgbClr val="FFFFFF"/>
                </a:solidFill>
              </a:defRPr>
            </a:lvl3pPr>
            <a:lvl4pPr marL="642216" indent="-308841" algn="ctr">
              <a:buClrTx/>
              <a:buFontTx/>
              <a:defRPr sz="2000">
                <a:solidFill>
                  <a:srgbClr val="FFFFFF"/>
                </a:solidFill>
              </a:defRPr>
            </a:lvl4pPr>
            <a:lvl5pPr marL="713653" indent="-308841" algn="ctr">
              <a:buClrTx/>
              <a:buFontTx/>
              <a:defRPr sz="20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80" name="Shape 280"/>
          <p:cNvSpPr>
            <a:spLocks noGrp="1"/>
          </p:cNvSpPr>
          <p:nvPr>
            <p:ph type="body" sz="quarter" idx="13"/>
          </p:nvPr>
        </p:nvSpPr>
        <p:spPr>
          <a:xfrm>
            <a:off x="3436444" y="2798195"/>
            <a:ext cx="2292137" cy="603662"/>
          </a:xfrm>
          <a:prstGeom prst="rect">
            <a:avLst/>
          </a:prstGeom>
        </p:spPr>
        <p:txBody>
          <a:bodyPr anchor="ctr">
            <a:normAutofit/>
          </a:bodyPr>
          <a:lstStyle/>
          <a:p>
            <a:pPr marL="0" indent="0" algn="ctr">
              <a:buClrTx/>
              <a:buSzTx/>
              <a:buFontTx/>
              <a:buNone/>
              <a:defRPr sz="2000">
                <a:solidFill>
                  <a:srgbClr val="FFFFFF"/>
                </a:solidFill>
              </a:defRPr>
            </a:pPr>
            <a:endParaRPr/>
          </a:p>
        </p:txBody>
      </p:sp>
      <p:sp>
        <p:nvSpPr>
          <p:cNvPr id="281" name="Shape 281"/>
          <p:cNvSpPr>
            <a:spLocks noGrp="1"/>
          </p:cNvSpPr>
          <p:nvPr>
            <p:ph type="body" sz="quarter" idx="14"/>
          </p:nvPr>
        </p:nvSpPr>
        <p:spPr>
          <a:xfrm>
            <a:off x="6098330" y="2798195"/>
            <a:ext cx="2292137" cy="603662"/>
          </a:xfrm>
          <a:prstGeom prst="rect">
            <a:avLst/>
          </a:prstGeom>
        </p:spPr>
        <p:txBody>
          <a:bodyPr anchor="ctr">
            <a:normAutofit/>
          </a:bodyPr>
          <a:lstStyle/>
          <a:p>
            <a:pPr marL="0" indent="0" algn="ctr">
              <a:buClrTx/>
              <a:buSzTx/>
              <a:buFontTx/>
              <a:buNone/>
              <a:defRPr sz="2000">
                <a:solidFill>
                  <a:srgbClr val="FFFFFF"/>
                </a:solidFill>
              </a:defRPr>
            </a:pPr>
            <a:endParaRPr/>
          </a:p>
        </p:txBody>
      </p:sp>
      <p:sp>
        <p:nvSpPr>
          <p:cNvPr id="282" name="Shape 282"/>
          <p:cNvSpPr>
            <a:spLocks noGrp="1"/>
          </p:cNvSpPr>
          <p:nvPr>
            <p:ph type="pic" sz="quarter" idx="15"/>
          </p:nvPr>
        </p:nvSpPr>
        <p:spPr>
          <a:xfrm>
            <a:off x="1520825" y="2143029"/>
            <a:ext cx="788988" cy="788989"/>
          </a:xfrm>
          <a:prstGeom prst="rect">
            <a:avLst/>
          </a:prstGeom>
        </p:spPr>
        <p:txBody>
          <a:bodyPr lIns="91439" rIns="91439"/>
          <a:lstStyle/>
          <a:p>
            <a:endParaRPr/>
          </a:p>
        </p:txBody>
      </p:sp>
      <p:sp>
        <p:nvSpPr>
          <p:cNvPr id="283" name="Shape 283"/>
          <p:cNvSpPr>
            <a:spLocks noGrp="1"/>
          </p:cNvSpPr>
          <p:nvPr>
            <p:ph type="pic" sz="quarter" idx="16"/>
          </p:nvPr>
        </p:nvSpPr>
        <p:spPr>
          <a:xfrm>
            <a:off x="4202869" y="2152808"/>
            <a:ext cx="788989" cy="788989"/>
          </a:xfrm>
          <a:prstGeom prst="rect">
            <a:avLst/>
          </a:prstGeom>
        </p:spPr>
        <p:txBody>
          <a:bodyPr lIns="91439" rIns="91439"/>
          <a:lstStyle/>
          <a:p>
            <a:endParaRPr/>
          </a:p>
        </p:txBody>
      </p:sp>
      <p:sp>
        <p:nvSpPr>
          <p:cNvPr id="284" name="Shape 284"/>
          <p:cNvSpPr>
            <a:spLocks noGrp="1"/>
          </p:cNvSpPr>
          <p:nvPr>
            <p:ph type="pic" sz="quarter" idx="17"/>
          </p:nvPr>
        </p:nvSpPr>
        <p:spPr>
          <a:xfrm>
            <a:off x="6841859" y="2143029"/>
            <a:ext cx="788989" cy="788989"/>
          </a:xfrm>
          <a:prstGeom prst="rect">
            <a:avLst/>
          </a:prstGeom>
        </p:spPr>
        <p:txBody>
          <a:bodyPr lIns="91439" rIns="91439"/>
          <a:lstStyle/>
          <a:p>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_Title only">
    <p:bg>
      <p:bgPr>
        <a:solidFill>
          <a:srgbClr val="FFFFFF"/>
        </a:solidFill>
        <a:effectLst/>
      </p:bgPr>
    </p:bg>
    <p:spTree>
      <p:nvGrpSpPr>
        <p:cNvPr id="1" name=""/>
        <p:cNvGrpSpPr/>
        <p:nvPr/>
      </p:nvGrpSpPr>
      <p:grpSpPr>
        <a:xfrm>
          <a:off x="0" y="0"/>
          <a:ext cx="0" cy="0"/>
          <a:chOff x="0" y="0"/>
          <a:chExt cx="0" cy="0"/>
        </a:xfrm>
      </p:grpSpPr>
      <p:sp>
        <p:nvSpPr>
          <p:cNvPr id="291" name="Shape 291"/>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92" name="Shape 292"/>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93"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94" name="Shape 294"/>
          <p:cNvSpPr/>
          <p:nvPr/>
        </p:nvSpPr>
        <p:spPr>
          <a:xfrm>
            <a:off x="774820" y="1622394"/>
            <a:ext cx="2306254" cy="2305969"/>
          </a:xfrm>
          <a:prstGeom prst="ellipse">
            <a:avLst/>
          </a:prstGeom>
          <a:solidFill>
            <a:srgbClr val="000000">
              <a:alpha val="30000"/>
            </a:srgbClr>
          </a:solidFill>
          <a:ln w="12700">
            <a:miter lim="400000"/>
          </a:ln>
        </p:spPr>
        <p:txBody>
          <a:bodyPr lIns="45719" rIns="45719" anchor="ctr"/>
          <a:lstStyle/>
          <a:p>
            <a:pPr algn="ctr" defTabSz="914400">
              <a:defRPr>
                <a:solidFill>
                  <a:srgbClr val="FFFFFF"/>
                </a:solidFill>
              </a:defRPr>
            </a:pPr>
            <a:endParaRPr/>
          </a:p>
        </p:txBody>
      </p:sp>
      <p:sp>
        <p:nvSpPr>
          <p:cNvPr id="295" name="Shape 295"/>
          <p:cNvSpPr/>
          <p:nvPr/>
        </p:nvSpPr>
        <p:spPr>
          <a:xfrm>
            <a:off x="3422841" y="1622394"/>
            <a:ext cx="2306253" cy="2305969"/>
          </a:xfrm>
          <a:prstGeom prst="ellipse">
            <a:avLst/>
          </a:prstGeom>
          <a:solidFill>
            <a:srgbClr val="000000">
              <a:alpha val="30000"/>
            </a:srgbClr>
          </a:solidFill>
          <a:ln w="12700">
            <a:miter lim="400000"/>
          </a:ln>
        </p:spPr>
        <p:txBody>
          <a:bodyPr lIns="45719" rIns="45719" anchor="ctr"/>
          <a:lstStyle/>
          <a:p>
            <a:pPr algn="ctr" defTabSz="914400">
              <a:defRPr>
                <a:solidFill>
                  <a:srgbClr val="FFFFFF"/>
                </a:solidFill>
              </a:defRPr>
            </a:pPr>
            <a:endParaRPr/>
          </a:p>
        </p:txBody>
      </p:sp>
      <p:sp>
        <p:nvSpPr>
          <p:cNvPr id="296" name="Shape 296"/>
          <p:cNvSpPr/>
          <p:nvPr/>
        </p:nvSpPr>
        <p:spPr>
          <a:xfrm>
            <a:off x="6087359" y="1622394"/>
            <a:ext cx="2306253" cy="2305969"/>
          </a:xfrm>
          <a:prstGeom prst="ellipse">
            <a:avLst/>
          </a:prstGeom>
          <a:solidFill>
            <a:srgbClr val="000000">
              <a:alpha val="30000"/>
            </a:srgbClr>
          </a:solidFill>
          <a:ln w="12700">
            <a:miter lim="400000"/>
          </a:ln>
        </p:spPr>
        <p:txBody>
          <a:bodyPr lIns="45719" rIns="45719" anchor="ctr"/>
          <a:lstStyle/>
          <a:p>
            <a:pPr algn="ctr" defTabSz="914400">
              <a:defRPr>
                <a:solidFill>
                  <a:srgbClr val="FFFFFF"/>
                </a:solidFill>
              </a:defRPr>
            </a:pPr>
            <a:endParaRPr/>
          </a:p>
        </p:txBody>
      </p:sp>
      <p:sp>
        <p:nvSpPr>
          <p:cNvPr id="297" name="Shape 297"/>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
        <p:nvSpPr>
          <p:cNvPr id="298" name="Shape 298"/>
          <p:cNvSpPr>
            <a:spLocks noGrp="1"/>
          </p:cNvSpPr>
          <p:nvPr>
            <p:ph type="pic" sz="quarter" idx="13"/>
          </p:nvPr>
        </p:nvSpPr>
        <p:spPr>
          <a:xfrm>
            <a:off x="774965" y="1622394"/>
            <a:ext cx="2305968" cy="2305969"/>
          </a:xfrm>
          <a:prstGeom prst="rect">
            <a:avLst/>
          </a:prstGeom>
        </p:spPr>
        <p:txBody>
          <a:bodyPr lIns="91439" rIns="91439"/>
          <a:lstStyle/>
          <a:p>
            <a:endParaRPr/>
          </a:p>
        </p:txBody>
      </p:sp>
      <p:sp>
        <p:nvSpPr>
          <p:cNvPr id="299" name="Shape 299"/>
          <p:cNvSpPr>
            <a:spLocks noGrp="1"/>
          </p:cNvSpPr>
          <p:nvPr>
            <p:ph type="pic" sz="quarter" idx="14"/>
          </p:nvPr>
        </p:nvSpPr>
        <p:spPr>
          <a:xfrm>
            <a:off x="3422986" y="1622394"/>
            <a:ext cx="2305968" cy="2305969"/>
          </a:xfrm>
          <a:prstGeom prst="rect">
            <a:avLst/>
          </a:prstGeom>
        </p:spPr>
        <p:txBody>
          <a:bodyPr lIns="91439" rIns="91439"/>
          <a:lstStyle/>
          <a:p>
            <a:endParaRPr/>
          </a:p>
        </p:txBody>
      </p:sp>
      <p:sp>
        <p:nvSpPr>
          <p:cNvPr id="300" name="Shape 300"/>
          <p:cNvSpPr>
            <a:spLocks noGrp="1"/>
          </p:cNvSpPr>
          <p:nvPr>
            <p:ph type="pic" sz="quarter" idx="15"/>
          </p:nvPr>
        </p:nvSpPr>
        <p:spPr>
          <a:xfrm>
            <a:off x="6087502" y="1622394"/>
            <a:ext cx="2305969" cy="2305969"/>
          </a:xfrm>
          <a:prstGeom prst="rect">
            <a:avLst/>
          </a:prstGeom>
        </p:spPr>
        <p:txBody>
          <a:bodyPr lIns="91439" rIns="91439"/>
          <a:lstStyle/>
          <a:p>
            <a:endParaRPr/>
          </a:p>
        </p:txBody>
      </p:sp>
      <p:sp>
        <p:nvSpPr>
          <p:cNvPr id="301" name="Shape 301"/>
          <p:cNvSpPr>
            <a:spLocks noGrp="1"/>
          </p:cNvSpPr>
          <p:nvPr>
            <p:ph type="body" sz="quarter" idx="1"/>
          </p:nvPr>
        </p:nvSpPr>
        <p:spPr>
          <a:xfrm>
            <a:off x="788797" y="3873138"/>
            <a:ext cx="2292137" cy="603662"/>
          </a:xfrm>
          <a:prstGeom prst="rect">
            <a:avLst/>
          </a:prstGeom>
        </p:spPr>
        <p:txBody>
          <a:bodyPr lIns="45710" tIns="45710" rIns="45710" bIns="45710" anchor="ctr">
            <a:normAutofit/>
          </a:bodyPr>
          <a:lstStyle>
            <a:lvl1pPr marL="0" indent="0" algn="ctr">
              <a:buClrTx/>
              <a:buSzTx/>
              <a:buFontTx/>
              <a:buNone/>
              <a:defRPr sz="2000"/>
            </a:lvl1pPr>
            <a:lvl2pPr marL="451303" indent="-308428" algn="ctr">
              <a:buClrTx/>
              <a:buFontTx/>
              <a:defRPr sz="2000"/>
            </a:lvl2pPr>
            <a:lvl3pPr marL="545041" indent="-283104" algn="ctr">
              <a:buClrTx/>
              <a:buFontTx/>
              <a:defRPr sz="2000"/>
            </a:lvl3pPr>
            <a:lvl4pPr marL="642216" indent="-308841" algn="ctr">
              <a:buClrTx/>
              <a:buFontTx/>
              <a:defRPr sz="2000"/>
            </a:lvl4pPr>
            <a:lvl5pPr marL="713653" indent="-308841" algn="ctr">
              <a:buClrTx/>
              <a:buFontTx/>
              <a:defRPr sz="2000"/>
            </a:lvl5pPr>
          </a:lstStyle>
          <a:p>
            <a:r>
              <a:t>Body Level One</a:t>
            </a:r>
          </a:p>
          <a:p>
            <a:pPr lvl="1"/>
            <a:r>
              <a:t>Body Level Two</a:t>
            </a:r>
          </a:p>
          <a:p>
            <a:pPr lvl="2"/>
            <a:r>
              <a:t>Body Level Three</a:t>
            </a:r>
          </a:p>
          <a:p>
            <a:pPr lvl="3"/>
            <a:r>
              <a:t>Body Level Four</a:t>
            </a:r>
          </a:p>
          <a:p>
            <a:pPr lvl="4"/>
            <a:r>
              <a:t>Body Level Five</a:t>
            </a:r>
          </a:p>
        </p:txBody>
      </p:sp>
      <p:sp>
        <p:nvSpPr>
          <p:cNvPr id="302" name="Shape 302"/>
          <p:cNvSpPr>
            <a:spLocks noGrp="1"/>
          </p:cNvSpPr>
          <p:nvPr>
            <p:ph type="body" sz="quarter" idx="16"/>
          </p:nvPr>
        </p:nvSpPr>
        <p:spPr>
          <a:xfrm>
            <a:off x="3436818" y="3871190"/>
            <a:ext cx="2292137" cy="603662"/>
          </a:xfrm>
          <a:prstGeom prst="rect">
            <a:avLst/>
          </a:prstGeom>
        </p:spPr>
        <p:txBody>
          <a:bodyPr anchor="ctr">
            <a:normAutofit/>
          </a:bodyPr>
          <a:lstStyle/>
          <a:p>
            <a:pPr marL="0" indent="0" algn="ctr">
              <a:buClrTx/>
              <a:buSzTx/>
              <a:buFontTx/>
              <a:buNone/>
              <a:defRPr sz="2000"/>
            </a:pPr>
            <a:endParaRPr/>
          </a:p>
        </p:txBody>
      </p:sp>
      <p:sp>
        <p:nvSpPr>
          <p:cNvPr id="303" name="Shape 303"/>
          <p:cNvSpPr>
            <a:spLocks noGrp="1"/>
          </p:cNvSpPr>
          <p:nvPr>
            <p:ph type="body" sz="quarter" idx="17"/>
          </p:nvPr>
        </p:nvSpPr>
        <p:spPr>
          <a:xfrm>
            <a:off x="6101334" y="3871190"/>
            <a:ext cx="2292138" cy="603662"/>
          </a:xfrm>
          <a:prstGeom prst="rect">
            <a:avLst/>
          </a:prstGeom>
        </p:spPr>
        <p:txBody>
          <a:bodyPr anchor="ctr">
            <a:normAutofit/>
          </a:bodyPr>
          <a:lstStyle/>
          <a:p>
            <a:pPr marL="0" indent="0" algn="ctr">
              <a:buClrTx/>
              <a:buSzTx/>
              <a:buFontTx/>
              <a:buNone/>
              <a:defRPr sz="2000"/>
            </a:pPr>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Full Bleed Photo With Text">
    <p:bg>
      <p:bgPr>
        <a:solidFill>
          <a:srgbClr val="FFFFFF"/>
        </a:solidFill>
        <a:effectLst/>
      </p:bgPr>
    </p:bg>
    <p:spTree>
      <p:nvGrpSpPr>
        <p:cNvPr id="1" name=""/>
        <p:cNvGrpSpPr/>
        <p:nvPr/>
      </p:nvGrpSpPr>
      <p:grpSpPr>
        <a:xfrm>
          <a:off x="0" y="0"/>
          <a:ext cx="0" cy="0"/>
          <a:chOff x="0" y="0"/>
          <a:chExt cx="0" cy="0"/>
        </a:xfrm>
      </p:grpSpPr>
      <p:pic>
        <p:nvPicPr>
          <p:cNvPr id="310" name="image4.png"/>
          <p:cNvPicPr>
            <a:picLocks noChangeAspect="1"/>
          </p:cNvPicPr>
          <p:nvPr/>
        </p:nvPicPr>
        <p:blipFill>
          <a:blip r:embed="rId2">
            <a:extLst/>
          </a:blip>
          <a:stretch>
            <a:fillRect/>
          </a:stretch>
        </p:blipFill>
        <p:spPr>
          <a:xfrm>
            <a:off x="150812" y="4629150"/>
            <a:ext cx="733426" cy="365125"/>
          </a:xfrm>
          <a:prstGeom prst="rect">
            <a:avLst/>
          </a:prstGeom>
          <a:ln w="12700">
            <a:miter lim="400000"/>
          </a:ln>
        </p:spPr>
      </p:pic>
      <p:sp>
        <p:nvSpPr>
          <p:cNvPr id="311" name="Shape 311"/>
          <p:cNvSpPr>
            <a:spLocks noGrp="1"/>
          </p:cNvSpPr>
          <p:nvPr>
            <p:ph type="pic" idx="13"/>
          </p:nvPr>
        </p:nvSpPr>
        <p:spPr>
          <a:xfrm>
            <a:off x="0" y="0"/>
            <a:ext cx="9144000" cy="5143500"/>
          </a:xfrm>
          <a:prstGeom prst="rect">
            <a:avLst/>
          </a:prstGeom>
        </p:spPr>
        <p:txBody>
          <a:bodyPr lIns="91439" rIns="91439"/>
          <a:lstStyle/>
          <a:p>
            <a:endParaRPr/>
          </a:p>
        </p:txBody>
      </p:sp>
      <p:sp>
        <p:nvSpPr>
          <p:cNvPr id="312" name="Shape 312"/>
          <p:cNvSpPr>
            <a:spLocks noGrp="1"/>
          </p:cNvSpPr>
          <p:nvPr>
            <p:ph type="body" sz="quarter" idx="1"/>
          </p:nvPr>
        </p:nvSpPr>
        <p:spPr>
          <a:xfrm>
            <a:off x="500062" y="3486477"/>
            <a:ext cx="8139113" cy="500993"/>
          </a:xfrm>
          <a:prstGeom prst="rect">
            <a:avLst/>
          </a:prstGeom>
          <a:solidFill>
            <a:srgbClr val="FFFFFF">
              <a:alpha val="70000"/>
            </a:srgbClr>
          </a:solidFill>
        </p:spPr>
        <p:txBody>
          <a:bodyPr lIns="0" tIns="0" rIns="0" bIns="0" anchor="ctr">
            <a:normAutofit/>
          </a:bodyPr>
          <a:lstStyle>
            <a:lvl1pPr marL="0" indent="172800">
              <a:lnSpc>
                <a:spcPts val="3600"/>
              </a:lnSpc>
              <a:spcBef>
                <a:spcPts val="0"/>
              </a:spcBef>
              <a:buClrTx/>
              <a:buSzTx/>
              <a:buFontTx/>
              <a:buNone/>
              <a:defRPr sz="2400" i="1"/>
            </a:lvl1pPr>
            <a:lvl2pPr marL="512989" indent="-370114">
              <a:lnSpc>
                <a:spcPts val="3600"/>
              </a:lnSpc>
              <a:spcBef>
                <a:spcPts val="0"/>
              </a:spcBef>
              <a:buClrTx/>
              <a:buFontTx/>
              <a:defRPr sz="2400" i="1"/>
            </a:lvl2pPr>
            <a:lvl3pPr marL="601662" indent="-339725">
              <a:lnSpc>
                <a:spcPts val="3600"/>
              </a:lnSpc>
              <a:spcBef>
                <a:spcPts val="0"/>
              </a:spcBef>
              <a:buClrTx/>
              <a:buFontTx/>
              <a:defRPr sz="2400" i="1"/>
            </a:lvl3pPr>
            <a:lvl4pPr marL="703985" indent="-370610">
              <a:lnSpc>
                <a:spcPts val="3600"/>
              </a:lnSpc>
              <a:spcBef>
                <a:spcPts val="0"/>
              </a:spcBef>
              <a:buClrTx/>
              <a:buFontTx/>
              <a:defRPr sz="2400" i="1"/>
            </a:lvl4pPr>
            <a:lvl5pPr marL="775422" indent="-370610">
              <a:lnSpc>
                <a:spcPts val="3600"/>
              </a:lnSpc>
              <a:spcBef>
                <a:spcPts val="0"/>
              </a:spcBef>
              <a:buClrTx/>
              <a:buFontTx/>
              <a:defRPr sz="2400" i="1"/>
            </a:lvl5pPr>
          </a:lstStyle>
          <a:p>
            <a:r>
              <a:t>Body Level One</a:t>
            </a:r>
          </a:p>
          <a:p>
            <a:pPr lvl="1"/>
            <a:r>
              <a:t>Body Level Two</a:t>
            </a:r>
          </a:p>
          <a:p>
            <a:pPr lvl="2"/>
            <a:r>
              <a:t>Body Level Three</a:t>
            </a:r>
          </a:p>
          <a:p>
            <a:pPr lvl="3"/>
            <a:r>
              <a:t>Body Level Four</a:t>
            </a:r>
          </a:p>
          <a:p>
            <a:pPr lvl="4"/>
            <a:r>
              <a:t>Body Level Five</a:t>
            </a:r>
          </a:p>
        </p:txBody>
      </p:sp>
      <p:sp>
        <p:nvSpPr>
          <p:cNvPr id="313" name="Shape 313"/>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_Photo">
    <p:bg>
      <p:bgPr>
        <a:solidFill>
          <a:srgbClr val="FFFFFF"/>
        </a:solidFill>
        <a:effectLst/>
      </p:bgPr>
    </p:bg>
    <p:spTree>
      <p:nvGrpSpPr>
        <p:cNvPr id="1" name=""/>
        <p:cNvGrpSpPr/>
        <p:nvPr/>
      </p:nvGrpSpPr>
      <p:grpSpPr>
        <a:xfrm>
          <a:off x="0" y="0"/>
          <a:ext cx="0" cy="0"/>
          <a:chOff x="0" y="0"/>
          <a:chExt cx="0" cy="0"/>
        </a:xfrm>
      </p:grpSpPr>
      <p:pic>
        <p:nvPicPr>
          <p:cNvPr id="26" name="image3.png"/>
          <p:cNvPicPr>
            <a:picLocks noChangeAspect="1"/>
          </p:cNvPicPr>
          <p:nvPr/>
        </p:nvPicPr>
        <p:blipFill>
          <a:blip r:embed="rId2">
            <a:extLst/>
          </a:blip>
          <a:stretch>
            <a:fillRect/>
          </a:stretch>
        </p:blipFill>
        <p:spPr>
          <a:xfrm>
            <a:off x="-3216" y="-2572"/>
            <a:ext cx="9150431" cy="5148645"/>
          </a:xfrm>
          <a:prstGeom prst="rect">
            <a:avLst/>
          </a:prstGeom>
          <a:ln w="12700">
            <a:miter lim="400000"/>
          </a:ln>
        </p:spPr>
      </p:pic>
      <p:pic>
        <p:nvPicPr>
          <p:cNvPr id="27" name="image2.png" descr="logo_black.ai"/>
          <p:cNvPicPr>
            <a:picLocks noChangeAspect="1"/>
          </p:cNvPicPr>
          <p:nvPr/>
        </p:nvPicPr>
        <p:blipFill>
          <a:blip r:embed="rId3">
            <a:alphaModFix amt="82000"/>
            <a:extLst/>
          </a:blip>
          <a:stretch>
            <a:fillRect/>
          </a:stretch>
        </p:blipFill>
        <p:spPr>
          <a:xfrm>
            <a:off x="425450" y="320675"/>
            <a:ext cx="949325" cy="585788"/>
          </a:xfrm>
          <a:prstGeom prst="rect">
            <a:avLst/>
          </a:prstGeom>
          <a:ln w="12700">
            <a:miter lim="400000"/>
          </a:ln>
        </p:spPr>
      </p:pic>
      <p:sp>
        <p:nvSpPr>
          <p:cNvPr id="28" name="Shape 28"/>
          <p:cNvSpPr>
            <a:spLocks noGrp="1"/>
          </p:cNvSpPr>
          <p:nvPr>
            <p:ph type="body" sz="quarter" idx="1"/>
          </p:nvPr>
        </p:nvSpPr>
        <p:spPr>
          <a:xfrm>
            <a:off x="463292" y="3211463"/>
            <a:ext cx="8302626" cy="299002"/>
          </a:xfrm>
          <a:prstGeom prst="rect">
            <a:avLst/>
          </a:prstGeom>
        </p:spPr>
        <p:txBody>
          <a:bodyPr lIns="45710" tIns="45710" rIns="45710" bIns="45710">
            <a:normAutofit/>
          </a:bodyPr>
          <a:lstStyle>
            <a:lvl1pPr marL="0" indent="0">
              <a:buClrTx/>
              <a:buSzTx/>
              <a:buFontTx/>
              <a:buNone/>
              <a:defRPr sz="2200">
                <a:solidFill>
                  <a:srgbClr val="4D4D4D"/>
                </a:solidFill>
              </a:defRPr>
            </a:lvl1pPr>
            <a:lvl2pPr marL="0" indent="304781">
              <a:buClrTx/>
              <a:buSzTx/>
              <a:buFontTx/>
              <a:buNone/>
              <a:defRPr sz="2200">
                <a:solidFill>
                  <a:srgbClr val="4D4D4D"/>
                </a:solidFill>
              </a:defRPr>
            </a:lvl2pPr>
            <a:lvl3pPr marL="0" indent="427400">
              <a:buClrTx/>
              <a:buSzTx/>
              <a:buFontTx/>
              <a:buNone/>
              <a:defRPr sz="2200">
                <a:solidFill>
                  <a:srgbClr val="4D4D4D"/>
                </a:solidFill>
              </a:defRPr>
            </a:lvl3pPr>
            <a:lvl4pPr marL="0" indent="516693">
              <a:buClrTx/>
              <a:buSzTx/>
              <a:buFontTx/>
              <a:buNone/>
              <a:defRPr sz="2200">
                <a:solidFill>
                  <a:srgbClr val="4D4D4D"/>
                </a:solidFill>
              </a:defRPr>
            </a:lvl4pPr>
            <a:lvl5pPr marL="0" indent="601221">
              <a:buClrTx/>
              <a:buSzTx/>
              <a:buFontTx/>
              <a:buNone/>
              <a:defRPr sz="2200">
                <a:solidFill>
                  <a:srgbClr val="4D4D4D"/>
                </a:solidFill>
              </a:defRPr>
            </a:lvl5p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title"/>
          </p:nvPr>
        </p:nvSpPr>
        <p:spPr>
          <a:xfrm>
            <a:off x="425765" y="2639977"/>
            <a:ext cx="8340153" cy="644731"/>
          </a:xfrm>
          <a:prstGeom prst="rect">
            <a:avLst/>
          </a:prstGeom>
        </p:spPr>
        <p:txBody>
          <a:bodyPr/>
          <a:lstStyle>
            <a:lvl1pPr>
              <a:defRPr sz="5200">
                <a:solidFill>
                  <a:srgbClr val="4D4D4D"/>
                </a:solidFill>
              </a:defRPr>
            </a:lvl1pPr>
          </a:lstStyle>
          <a:p>
            <a:r>
              <a:t>Title Text</a:t>
            </a:r>
          </a:p>
        </p:txBody>
      </p:sp>
      <p:sp>
        <p:nvSpPr>
          <p:cNvPr id="30" name="Shape 30"/>
          <p:cNvSpPr>
            <a:spLocks noGrp="1"/>
          </p:cNvSpPr>
          <p:nvPr>
            <p:ph type="body" sz="quarter" idx="13"/>
          </p:nvPr>
        </p:nvSpPr>
        <p:spPr>
          <a:xfrm>
            <a:off x="469496" y="4033194"/>
            <a:ext cx="8296420" cy="288132"/>
          </a:xfrm>
          <a:prstGeom prst="rect">
            <a:avLst/>
          </a:prstGeom>
        </p:spPr>
        <p:txBody>
          <a:bodyPr>
            <a:normAutofit/>
          </a:bodyPr>
          <a:lstStyle/>
          <a:p>
            <a:pPr marL="0" indent="0">
              <a:buClrTx/>
              <a:buSzTx/>
              <a:buFontTx/>
              <a:buNone/>
              <a:defRPr sz="1400"/>
            </a:pPr>
            <a:endParaRPr/>
          </a:p>
        </p:txBody>
      </p:sp>
      <p:sp>
        <p:nvSpPr>
          <p:cNvPr id="31" name="Shape 31"/>
          <p:cNvSpPr>
            <a:spLocks noGrp="1"/>
          </p:cNvSpPr>
          <p:nvPr>
            <p:ph type="body" sz="quarter" idx="14"/>
          </p:nvPr>
        </p:nvSpPr>
        <p:spPr>
          <a:xfrm>
            <a:off x="469496" y="4273191"/>
            <a:ext cx="8296420" cy="288132"/>
          </a:xfrm>
          <a:prstGeom prst="rect">
            <a:avLst/>
          </a:prstGeom>
        </p:spPr>
        <p:txBody>
          <a:bodyPr>
            <a:normAutofit/>
          </a:bodyPr>
          <a:lstStyle/>
          <a:p>
            <a:pPr marL="0" indent="0">
              <a:buClrTx/>
              <a:buSzTx/>
              <a:buFontTx/>
              <a:buNone/>
              <a:defRPr sz="1400"/>
            </a:pPr>
            <a:endParaRPr/>
          </a:p>
        </p:txBody>
      </p:sp>
      <p:sp>
        <p:nvSpPr>
          <p:cNvPr id="32" name="Shape 32"/>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Half Page Photo With Text">
    <p:bg>
      <p:bgPr>
        <a:solidFill>
          <a:srgbClr val="FFFFFF"/>
        </a:solidFill>
        <a:effectLst/>
      </p:bgPr>
    </p:bg>
    <p:spTree>
      <p:nvGrpSpPr>
        <p:cNvPr id="1" name=""/>
        <p:cNvGrpSpPr/>
        <p:nvPr/>
      </p:nvGrpSpPr>
      <p:grpSpPr>
        <a:xfrm>
          <a:off x="0" y="0"/>
          <a:ext cx="0" cy="0"/>
          <a:chOff x="0" y="0"/>
          <a:chExt cx="0" cy="0"/>
        </a:xfrm>
      </p:grpSpPr>
      <p:sp>
        <p:nvSpPr>
          <p:cNvPr id="320" name="Shape 32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21" name="Shape 32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2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23" name="Shape 323"/>
          <p:cNvSpPr>
            <a:spLocks noGrp="1"/>
          </p:cNvSpPr>
          <p:nvPr>
            <p:ph type="pic" idx="13"/>
          </p:nvPr>
        </p:nvSpPr>
        <p:spPr>
          <a:xfrm>
            <a:off x="308013" y="301037"/>
            <a:ext cx="8563172" cy="2542176"/>
          </a:xfrm>
          <a:prstGeom prst="rect">
            <a:avLst/>
          </a:prstGeom>
        </p:spPr>
        <p:txBody>
          <a:bodyPr lIns="91439" rIns="91439"/>
          <a:lstStyle/>
          <a:p>
            <a:endParaRPr/>
          </a:p>
        </p:txBody>
      </p:sp>
      <p:sp>
        <p:nvSpPr>
          <p:cNvPr id="324" name="Shape 324"/>
          <p:cNvSpPr>
            <a:spLocks noGrp="1"/>
          </p:cNvSpPr>
          <p:nvPr>
            <p:ph type="body" sz="quarter" idx="1"/>
          </p:nvPr>
        </p:nvSpPr>
        <p:spPr>
          <a:xfrm>
            <a:off x="448785" y="3054518"/>
            <a:ext cx="8364236" cy="564257"/>
          </a:xfrm>
          <a:prstGeom prst="rect">
            <a:avLst/>
          </a:prstGeom>
        </p:spPr>
        <p:txBody>
          <a:bodyPr>
            <a:normAutofit/>
          </a:bodyPr>
          <a:lstStyle>
            <a:lvl1pPr marL="0" indent="0">
              <a:buClrTx/>
              <a:buSzTx/>
              <a:buFontTx/>
              <a:buNone/>
              <a:defRPr sz="3200"/>
            </a:lvl1pPr>
            <a:lvl2pPr marL="636360" indent="-493485">
              <a:buClrTx/>
              <a:buFontTx/>
              <a:defRPr sz="3200"/>
            </a:lvl2pPr>
            <a:lvl3pPr marL="714904" indent="-452967">
              <a:buClrTx/>
              <a:buFontTx/>
              <a:defRPr sz="3200"/>
            </a:lvl3pPr>
            <a:lvl4pPr marL="827521" indent="-494146">
              <a:buClrTx/>
              <a:buFontTx/>
              <a:defRPr sz="3200"/>
            </a:lvl4pPr>
            <a:lvl5pPr marL="898958" indent="-494146">
              <a:buClrTx/>
              <a:buFontTx/>
              <a:defRPr sz="32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Full bleed photo">
    <p:bg>
      <p:bgPr>
        <a:solidFill>
          <a:srgbClr val="FFFFFF"/>
        </a:solidFill>
        <a:effectLst/>
      </p:bgPr>
    </p:bg>
    <p:spTree>
      <p:nvGrpSpPr>
        <p:cNvPr id="1" name=""/>
        <p:cNvGrpSpPr/>
        <p:nvPr/>
      </p:nvGrpSpPr>
      <p:grpSpPr>
        <a:xfrm>
          <a:off x="0" y="0"/>
          <a:ext cx="0" cy="0"/>
          <a:chOff x="0" y="0"/>
          <a:chExt cx="0" cy="0"/>
        </a:xfrm>
      </p:grpSpPr>
      <p:pic>
        <p:nvPicPr>
          <p:cNvPr id="331" name="image4.tif"/>
          <p:cNvPicPr>
            <a:picLocks noChangeAspect="1"/>
          </p:cNvPicPr>
          <p:nvPr/>
        </p:nvPicPr>
        <p:blipFill>
          <a:blip r:embed="rId2">
            <a:extLst/>
          </a:blip>
          <a:stretch>
            <a:fillRect/>
          </a:stretch>
        </p:blipFill>
        <p:spPr>
          <a:xfrm>
            <a:off x="150812" y="4629150"/>
            <a:ext cx="733426" cy="365125"/>
          </a:xfrm>
          <a:prstGeom prst="rect">
            <a:avLst/>
          </a:prstGeom>
          <a:ln w="12700">
            <a:miter lim="400000"/>
          </a:ln>
        </p:spPr>
      </p:pic>
      <p:sp>
        <p:nvSpPr>
          <p:cNvPr id="332" name="Shape 332"/>
          <p:cNvSpPr>
            <a:spLocks noGrp="1"/>
          </p:cNvSpPr>
          <p:nvPr>
            <p:ph type="pic" idx="13"/>
          </p:nvPr>
        </p:nvSpPr>
        <p:spPr>
          <a:xfrm>
            <a:off x="0" y="0"/>
            <a:ext cx="9147348" cy="5143500"/>
          </a:xfrm>
          <a:prstGeom prst="rect">
            <a:avLst/>
          </a:prstGeom>
        </p:spPr>
        <p:txBody>
          <a:bodyPr lIns="91439" rIns="91439"/>
          <a:lstStyle/>
          <a:p>
            <a:endParaRPr/>
          </a:p>
        </p:txBody>
      </p:sp>
      <p:sp>
        <p:nvSpPr>
          <p:cNvPr id="333" name="Shape 333"/>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Full bleed photo">
    <p:bg>
      <p:bgPr>
        <a:solidFill>
          <a:srgbClr val="FFFFFF"/>
        </a:solidFill>
        <a:effectLst/>
      </p:bgPr>
    </p:bg>
    <p:spTree>
      <p:nvGrpSpPr>
        <p:cNvPr id="1" name=""/>
        <p:cNvGrpSpPr/>
        <p:nvPr/>
      </p:nvGrpSpPr>
      <p:grpSpPr>
        <a:xfrm>
          <a:off x="0" y="0"/>
          <a:ext cx="0" cy="0"/>
          <a:chOff x="0" y="0"/>
          <a:chExt cx="0" cy="0"/>
        </a:xfrm>
      </p:grpSpPr>
      <p:sp>
        <p:nvSpPr>
          <p:cNvPr id="340" name="Shape 34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41" name="Shape 34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4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43" name="Shape 343"/>
          <p:cNvSpPr>
            <a:spLocks noGrp="1"/>
          </p:cNvSpPr>
          <p:nvPr>
            <p:ph type="pic" idx="13"/>
          </p:nvPr>
        </p:nvSpPr>
        <p:spPr>
          <a:xfrm>
            <a:off x="308011" y="240631"/>
            <a:ext cx="8480389" cy="4266647"/>
          </a:xfrm>
          <a:prstGeom prst="rect">
            <a:avLst/>
          </a:prstGeom>
        </p:spPr>
        <p:txBody>
          <a:bodyPr lIns="91439" rIns="91439"/>
          <a:lstStyle/>
          <a:p>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ingle photo with caption">
    <p:bg>
      <p:bgPr>
        <a:solidFill>
          <a:srgbClr val="FFFFFF"/>
        </a:solidFill>
        <a:effectLst/>
      </p:bgPr>
    </p:bg>
    <p:spTree>
      <p:nvGrpSpPr>
        <p:cNvPr id="1" name=""/>
        <p:cNvGrpSpPr/>
        <p:nvPr/>
      </p:nvGrpSpPr>
      <p:grpSpPr>
        <a:xfrm>
          <a:off x="0" y="0"/>
          <a:ext cx="0" cy="0"/>
          <a:chOff x="0" y="0"/>
          <a:chExt cx="0" cy="0"/>
        </a:xfrm>
      </p:grpSpPr>
      <p:sp>
        <p:nvSpPr>
          <p:cNvPr id="350" name="Shape 35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51" name="Shape 35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5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53" name="Shape 353"/>
          <p:cNvSpPr/>
          <p:nvPr/>
        </p:nvSpPr>
        <p:spPr>
          <a:xfrm>
            <a:off x="1892300" y="596900"/>
            <a:ext cx="5348288" cy="3003550"/>
          </a:xfrm>
          <a:prstGeom prst="rect">
            <a:avLst/>
          </a:prstGeom>
          <a:solidFill>
            <a:schemeClr val="accent3">
              <a:alpha val="30000"/>
            </a:schemeClr>
          </a:solidFill>
          <a:ln w="12700">
            <a:miter lim="400000"/>
          </a:ln>
        </p:spPr>
        <p:txBody>
          <a:bodyPr lIns="45719" rIns="45719" anchor="ctr"/>
          <a:lstStyle/>
          <a:p>
            <a:pPr algn="ctr">
              <a:defRPr>
                <a:solidFill>
                  <a:srgbClr val="FFFFFF"/>
                </a:solidFill>
              </a:defRPr>
            </a:pPr>
            <a:endParaRPr/>
          </a:p>
        </p:txBody>
      </p:sp>
      <p:sp>
        <p:nvSpPr>
          <p:cNvPr id="354" name="Shape 354"/>
          <p:cNvSpPr>
            <a:spLocks noGrp="1"/>
          </p:cNvSpPr>
          <p:nvPr>
            <p:ph type="pic" sz="half" idx="13"/>
          </p:nvPr>
        </p:nvSpPr>
        <p:spPr>
          <a:xfrm>
            <a:off x="1900238" y="596645"/>
            <a:ext cx="5329238" cy="3003806"/>
          </a:xfrm>
          <a:prstGeom prst="rect">
            <a:avLst/>
          </a:prstGeom>
          <a:ln w="9525">
            <a:solidFill>
              <a:schemeClr val="accent3"/>
            </a:solidFill>
            <a:round/>
          </a:ln>
        </p:spPr>
        <p:txBody>
          <a:bodyPr lIns="91439" rIns="91439"/>
          <a:lstStyle/>
          <a:p>
            <a:endParaRPr/>
          </a:p>
        </p:txBody>
      </p:sp>
      <p:sp>
        <p:nvSpPr>
          <p:cNvPr id="355" name="Shape 355"/>
          <p:cNvSpPr>
            <a:spLocks noGrp="1"/>
          </p:cNvSpPr>
          <p:nvPr>
            <p:ph type="title"/>
          </p:nvPr>
        </p:nvSpPr>
        <p:spPr>
          <a:xfrm>
            <a:off x="2065870" y="3655078"/>
            <a:ext cx="5074072" cy="628651"/>
          </a:xfrm>
          <a:prstGeom prst="rect">
            <a:avLst/>
          </a:prstGeom>
        </p:spPr>
        <p:txBody>
          <a:bodyPr anchor="ctr"/>
          <a:lstStyle>
            <a:lvl1pPr>
              <a:lnSpc>
                <a:spcPct val="80000"/>
              </a:lnSpc>
              <a:defRPr sz="2000">
                <a:solidFill>
                  <a:schemeClr val="accent3"/>
                </a:solidFill>
              </a:defRPr>
            </a:lvl1pPr>
          </a:lstStyle>
          <a:p>
            <a:r>
              <a:t>Title Text</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mall photo_top left">
    <p:bg>
      <p:bgPr>
        <a:solidFill>
          <a:srgbClr val="FFFFFF"/>
        </a:solidFill>
        <a:effectLst/>
      </p:bgPr>
    </p:bg>
    <p:spTree>
      <p:nvGrpSpPr>
        <p:cNvPr id="1" name=""/>
        <p:cNvGrpSpPr/>
        <p:nvPr/>
      </p:nvGrpSpPr>
      <p:grpSpPr>
        <a:xfrm>
          <a:off x="0" y="0"/>
          <a:ext cx="0" cy="0"/>
          <a:chOff x="0" y="0"/>
          <a:chExt cx="0" cy="0"/>
        </a:xfrm>
      </p:grpSpPr>
      <p:sp>
        <p:nvSpPr>
          <p:cNvPr id="362" name="Shape 362"/>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63" name="Shape 363"/>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64"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65" name="Shape 365"/>
          <p:cNvSpPr/>
          <p:nvPr/>
        </p:nvSpPr>
        <p:spPr>
          <a:xfrm>
            <a:off x="549800" y="233363"/>
            <a:ext cx="3273426" cy="1844676"/>
          </a:xfrm>
          <a:prstGeom prst="rect">
            <a:avLst/>
          </a:prstGeom>
          <a:solidFill>
            <a:schemeClr val="accent3">
              <a:alpha val="30000"/>
            </a:schemeClr>
          </a:solidFill>
          <a:ln w="12700">
            <a:miter lim="400000"/>
          </a:ln>
        </p:spPr>
        <p:txBody>
          <a:bodyPr lIns="45719" rIns="45719" anchor="ctr"/>
          <a:lstStyle/>
          <a:p>
            <a:pPr algn="ctr">
              <a:defRPr>
                <a:solidFill>
                  <a:srgbClr val="FFFFFF"/>
                </a:solidFill>
              </a:defRPr>
            </a:pPr>
            <a:endParaRPr/>
          </a:p>
        </p:txBody>
      </p:sp>
      <p:sp>
        <p:nvSpPr>
          <p:cNvPr id="366" name="Shape 366"/>
          <p:cNvSpPr>
            <a:spLocks noGrp="1"/>
          </p:cNvSpPr>
          <p:nvPr>
            <p:ph type="pic" sz="quarter" idx="13"/>
          </p:nvPr>
        </p:nvSpPr>
        <p:spPr>
          <a:xfrm>
            <a:off x="549990" y="233172"/>
            <a:ext cx="3273554" cy="1844802"/>
          </a:xfrm>
          <a:prstGeom prst="rect">
            <a:avLst/>
          </a:prstGeom>
          <a:ln w="9525">
            <a:solidFill>
              <a:schemeClr val="accent3"/>
            </a:solidFill>
            <a:round/>
          </a:ln>
        </p:spPr>
        <p:txBody>
          <a:bodyPr lIns="91439" rIns="91439"/>
          <a:lstStyle/>
          <a:p>
            <a:endParaRPr/>
          </a:p>
        </p:txBody>
      </p:sp>
      <p:sp>
        <p:nvSpPr>
          <p:cNvPr id="367" name="Shape 367"/>
          <p:cNvSpPr>
            <a:spLocks noGrp="1"/>
          </p:cNvSpPr>
          <p:nvPr>
            <p:ph type="title"/>
          </p:nvPr>
        </p:nvSpPr>
        <p:spPr>
          <a:xfrm>
            <a:off x="430934" y="2480692"/>
            <a:ext cx="6729867" cy="1614420"/>
          </a:xfrm>
          <a:prstGeom prst="rect">
            <a:avLst/>
          </a:prstGeom>
        </p:spPr>
        <p:txBody>
          <a:bodyPr anchor="ctr"/>
          <a:lstStyle>
            <a:lvl1pPr defTabSz="685776">
              <a:lnSpc>
                <a:spcPct val="80000"/>
              </a:lnSpc>
              <a:defRPr sz="4500">
                <a:solidFill>
                  <a:schemeClr val="accent3"/>
                </a:solidFill>
              </a:defRPr>
            </a:lvl1pPr>
          </a:lstStyle>
          <a:p>
            <a:r>
              <a:t>Title Text</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Portrait photo_right side">
    <p:bg>
      <p:bgPr>
        <a:solidFill>
          <a:srgbClr val="FFFFFF"/>
        </a:solidFill>
        <a:effectLst/>
      </p:bgPr>
    </p:bg>
    <p:spTree>
      <p:nvGrpSpPr>
        <p:cNvPr id="1" name=""/>
        <p:cNvGrpSpPr/>
        <p:nvPr/>
      </p:nvGrpSpPr>
      <p:grpSpPr>
        <a:xfrm>
          <a:off x="0" y="0"/>
          <a:ext cx="0" cy="0"/>
          <a:chOff x="0" y="0"/>
          <a:chExt cx="0" cy="0"/>
        </a:xfrm>
      </p:grpSpPr>
      <p:sp>
        <p:nvSpPr>
          <p:cNvPr id="374" name="Shape 374"/>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75" name="Shape 375"/>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76"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77" name="Shape 377"/>
          <p:cNvSpPr/>
          <p:nvPr/>
        </p:nvSpPr>
        <p:spPr>
          <a:xfrm>
            <a:off x="4992687" y="546606"/>
            <a:ext cx="3630613" cy="3869819"/>
          </a:xfrm>
          <a:prstGeom prst="rect">
            <a:avLst/>
          </a:prstGeom>
          <a:solidFill>
            <a:schemeClr val="accent3">
              <a:alpha val="30000"/>
            </a:schemeClr>
          </a:solidFill>
          <a:ln w="12700">
            <a:miter lim="400000"/>
          </a:ln>
        </p:spPr>
        <p:txBody>
          <a:bodyPr lIns="45719" rIns="45719" anchor="ctr"/>
          <a:lstStyle/>
          <a:p>
            <a:pPr algn="ctr">
              <a:defRPr>
                <a:solidFill>
                  <a:srgbClr val="FFFFFF"/>
                </a:solidFill>
              </a:defRPr>
            </a:pPr>
            <a:endParaRPr/>
          </a:p>
        </p:txBody>
      </p:sp>
      <p:sp>
        <p:nvSpPr>
          <p:cNvPr id="378" name="Shape 378"/>
          <p:cNvSpPr>
            <a:spLocks noGrp="1"/>
          </p:cNvSpPr>
          <p:nvPr>
            <p:ph type="pic" sz="half" idx="13"/>
          </p:nvPr>
        </p:nvSpPr>
        <p:spPr>
          <a:xfrm>
            <a:off x="4992623" y="546734"/>
            <a:ext cx="3630169" cy="3869819"/>
          </a:xfrm>
          <a:prstGeom prst="rect">
            <a:avLst/>
          </a:prstGeom>
          <a:ln w="9525">
            <a:solidFill>
              <a:srgbClr val="2968AF"/>
            </a:solidFill>
            <a:round/>
          </a:ln>
        </p:spPr>
        <p:txBody>
          <a:bodyPr lIns="91439" rIns="91439"/>
          <a:lstStyle/>
          <a:p>
            <a:endParaRPr/>
          </a:p>
        </p:txBody>
      </p:sp>
      <p:sp>
        <p:nvSpPr>
          <p:cNvPr id="379" name="Shape 379"/>
          <p:cNvSpPr>
            <a:spLocks noGrp="1"/>
          </p:cNvSpPr>
          <p:nvPr>
            <p:ph type="title"/>
          </p:nvPr>
        </p:nvSpPr>
        <p:spPr>
          <a:xfrm>
            <a:off x="437669" y="546734"/>
            <a:ext cx="4349918" cy="813986"/>
          </a:xfrm>
          <a:prstGeom prst="rect">
            <a:avLst/>
          </a:prstGeom>
        </p:spPr>
        <p:txBody>
          <a:bodyPr anchor="t"/>
          <a:lstStyle>
            <a:lvl1pPr>
              <a:defRPr sz="2500">
                <a:solidFill>
                  <a:schemeClr val="accent3"/>
                </a:solidFill>
              </a:defRPr>
            </a:lvl1pPr>
          </a:lstStyle>
          <a:p>
            <a:r>
              <a:t>Title Text</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Multiple photo">
    <p:bg>
      <p:bgPr>
        <a:solidFill>
          <a:srgbClr val="FFFFFF"/>
        </a:solidFill>
        <a:effectLst/>
      </p:bgPr>
    </p:bg>
    <p:spTree>
      <p:nvGrpSpPr>
        <p:cNvPr id="1" name=""/>
        <p:cNvGrpSpPr/>
        <p:nvPr/>
      </p:nvGrpSpPr>
      <p:grpSpPr>
        <a:xfrm>
          <a:off x="0" y="0"/>
          <a:ext cx="0" cy="0"/>
          <a:chOff x="0" y="0"/>
          <a:chExt cx="0" cy="0"/>
        </a:xfrm>
      </p:grpSpPr>
      <p:sp>
        <p:nvSpPr>
          <p:cNvPr id="386" name="Shape 386"/>
          <p:cNvSpPr/>
          <p:nvPr/>
        </p:nvSpPr>
        <p:spPr>
          <a:xfrm>
            <a:off x="3668712" y="233363"/>
            <a:ext cx="3268663" cy="199548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87" name="Shape 387"/>
          <p:cNvSpPr/>
          <p:nvPr/>
        </p:nvSpPr>
        <p:spPr>
          <a:xfrm>
            <a:off x="334962" y="233363"/>
            <a:ext cx="3287714" cy="199548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88" name="Shape 388"/>
          <p:cNvSpPr/>
          <p:nvPr/>
        </p:nvSpPr>
        <p:spPr>
          <a:xfrm>
            <a:off x="6980238" y="233363"/>
            <a:ext cx="1838326" cy="98107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89" name="Shape 389"/>
          <p:cNvSpPr/>
          <p:nvPr/>
        </p:nvSpPr>
        <p:spPr>
          <a:xfrm>
            <a:off x="334963" y="2271713"/>
            <a:ext cx="2522537" cy="259397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0" name="Shape 390"/>
          <p:cNvSpPr/>
          <p:nvPr/>
        </p:nvSpPr>
        <p:spPr>
          <a:xfrm>
            <a:off x="2911475" y="2271713"/>
            <a:ext cx="4025900" cy="259397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1" name="Shape 391"/>
          <p:cNvSpPr/>
          <p:nvPr/>
        </p:nvSpPr>
        <p:spPr>
          <a:xfrm>
            <a:off x="6980238" y="1262063"/>
            <a:ext cx="1838326" cy="2582862"/>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2" name="Shape 392"/>
          <p:cNvSpPr/>
          <p:nvPr/>
        </p:nvSpPr>
        <p:spPr>
          <a:xfrm>
            <a:off x="6980238" y="3887787"/>
            <a:ext cx="1838326" cy="977901"/>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3" name="Shape 393"/>
          <p:cNvSpPr>
            <a:spLocks noGrp="1"/>
          </p:cNvSpPr>
          <p:nvPr>
            <p:ph type="pic" sz="quarter" idx="13"/>
          </p:nvPr>
        </p:nvSpPr>
        <p:spPr>
          <a:xfrm>
            <a:off x="3668995" y="233363"/>
            <a:ext cx="3267862" cy="1995490"/>
          </a:xfrm>
          <a:prstGeom prst="rect">
            <a:avLst/>
          </a:prstGeom>
          <a:ln w="9525">
            <a:solidFill>
              <a:srgbClr val="2968AF"/>
            </a:solidFill>
            <a:round/>
          </a:ln>
        </p:spPr>
        <p:txBody>
          <a:bodyPr lIns="91439" rIns="91439"/>
          <a:lstStyle/>
          <a:p>
            <a:endParaRPr/>
          </a:p>
        </p:txBody>
      </p:sp>
      <p:sp>
        <p:nvSpPr>
          <p:cNvPr id="394" name="Shape 394"/>
          <p:cNvSpPr>
            <a:spLocks noGrp="1"/>
          </p:cNvSpPr>
          <p:nvPr>
            <p:ph type="pic" sz="quarter" idx="14"/>
          </p:nvPr>
        </p:nvSpPr>
        <p:spPr>
          <a:xfrm>
            <a:off x="320827" y="233363"/>
            <a:ext cx="3302003" cy="1995490"/>
          </a:xfrm>
          <a:prstGeom prst="rect">
            <a:avLst/>
          </a:prstGeom>
          <a:ln w="9525">
            <a:solidFill>
              <a:srgbClr val="2968AF"/>
            </a:solidFill>
            <a:round/>
          </a:ln>
        </p:spPr>
        <p:txBody>
          <a:bodyPr lIns="91439" rIns="91439"/>
          <a:lstStyle/>
          <a:p>
            <a:endParaRPr/>
          </a:p>
        </p:txBody>
      </p:sp>
      <p:sp>
        <p:nvSpPr>
          <p:cNvPr id="395" name="Shape 395"/>
          <p:cNvSpPr>
            <a:spLocks noGrp="1"/>
          </p:cNvSpPr>
          <p:nvPr>
            <p:ph type="pic" sz="quarter" idx="15"/>
          </p:nvPr>
        </p:nvSpPr>
        <p:spPr>
          <a:xfrm>
            <a:off x="6979832" y="233363"/>
            <a:ext cx="1838731" cy="981076"/>
          </a:xfrm>
          <a:prstGeom prst="rect">
            <a:avLst/>
          </a:prstGeom>
          <a:ln w="9525">
            <a:solidFill>
              <a:srgbClr val="2968AF"/>
            </a:solidFill>
            <a:round/>
          </a:ln>
        </p:spPr>
        <p:txBody>
          <a:bodyPr lIns="91439" rIns="91439"/>
          <a:lstStyle/>
          <a:p>
            <a:endParaRPr/>
          </a:p>
        </p:txBody>
      </p:sp>
      <p:sp>
        <p:nvSpPr>
          <p:cNvPr id="396" name="Shape 396"/>
          <p:cNvSpPr>
            <a:spLocks noGrp="1"/>
          </p:cNvSpPr>
          <p:nvPr>
            <p:ph type="pic" sz="quarter" idx="16"/>
          </p:nvPr>
        </p:nvSpPr>
        <p:spPr>
          <a:xfrm>
            <a:off x="320823" y="2271717"/>
            <a:ext cx="2537421" cy="2594202"/>
          </a:xfrm>
          <a:prstGeom prst="rect">
            <a:avLst/>
          </a:prstGeom>
          <a:ln w="9525">
            <a:solidFill>
              <a:srgbClr val="2968AF"/>
            </a:solidFill>
            <a:round/>
          </a:ln>
        </p:spPr>
        <p:txBody>
          <a:bodyPr lIns="91439" rIns="91439"/>
          <a:lstStyle/>
          <a:p>
            <a:endParaRPr/>
          </a:p>
        </p:txBody>
      </p:sp>
      <p:sp>
        <p:nvSpPr>
          <p:cNvPr id="397" name="Shape 397"/>
          <p:cNvSpPr>
            <a:spLocks noGrp="1"/>
          </p:cNvSpPr>
          <p:nvPr>
            <p:ph type="pic" sz="half" idx="17"/>
          </p:nvPr>
        </p:nvSpPr>
        <p:spPr>
          <a:xfrm>
            <a:off x="2908333" y="2271717"/>
            <a:ext cx="4028518" cy="2594202"/>
          </a:xfrm>
          <a:prstGeom prst="rect">
            <a:avLst/>
          </a:prstGeom>
          <a:ln w="9525">
            <a:solidFill>
              <a:srgbClr val="2968AF"/>
            </a:solidFill>
            <a:round/>
          </a:ln>
        </p:spPr>
        <p:txBody>
          <a:bodyPr lIns="91439" rIns="91439"/>
          <a:lstStyle/>
          <a:p>
            <a:endParaRPr/>
          </a:p>
        </p:txBody>
      </p:sp>
      <p:sp>
        <p:nvSpPr>
          <p:cNvPr id="398" name="Shape 398"/>
          <p:cNvSpPr>
            <a:spLocks noGrp="1"/>
          </p:cNvSpPr>
          <p:nvPr>
            <p:ph type="pic" sz="quarter" idx="18"/>
          </p:nvPr>
        </p:nvSpPr>
        <p:spPr>
          <a:xfrm>
            <a:off x="6979832" y="1257300"/>
            <a:ext cx="1838731" cy="2587059"/>
          </a:xfrm>
          <a:prstGeom prst="rect">
            <a:avLst/>
          </a:prstGeom>
          <a:ln w="9525">
            <a:solidFill>
              <a:srgbClr val="2968AF"/>
            </a:solidFill>
            <a:round/>
          </a:ln>
        </p:spPr>
        <p:txBody>
          <a:bodyPr lIns="91439" rIns="91439"/>
          <a:lstStyle/>
          <a:p>
            <a:endParaRPr/>
          </a:p>
        </p:txBody>
      </p:sp>
      <p:sp>
        <p:nvSpPr>
          <p:cNvPr id="399" name="Shape 399"/>
          <p:cNvSpPr>
            <a:spLocks noGrp="1"/>
          </p:cNvSpPr>
          <p:nvPr>
            <p:ph type="pic" sz="quarter" idx="19"/>
          </p:nvPr>
        </p:nvSpPr>
        <p:spPr>
          <a:xfrm>
            <a:off x="6979832" y="3887223"/>
            <a:ext cx="1838731" cy="978695"/>
          </a:xfrm>
          <a:prstGeom prst="rect">
            <a:avLst/>
          </a:prstGeom>
          <a:ln w="9525">
            <a:solidFill>
              <a:srgbClr val="2968AF"/>
            </a:solidFill>
            <a:round/>
          </a:ln>
        </p:spPr>
        <p:txBody>
          <a:bodyPr lIns="91439" rIns="91439"/>
          <a:lstStyle/>
          <a:p>
            <a:endParaRPr/>
          </a:p>
        </p:txBody>
      </p:sp>
      <p:sp>
        <p:nvSpPr>
          <p:cNvPr id="400" name="Shape 400"/>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Blank Slide">
    <p:bg>
      <p:bgPr>
        <a:solidFill>
          <a:srgbClr val="FFFFFF"/>
        </a:solidFill>
        <a:effectLst/>
      </p:bgPr>
    </p:bg>
    <p:spTree>
      <p:nvGrpSpPr>
        <p:cNvPr id="1" name=""/>
        <p:cNvGrpSpPr/>
        <p:nvPr/>
      </p:nvGrpSpPr>
      <p:grpSpPr>
        <a:xfrm>
          <a:off x="0" y="0"/>
          <a:ext cx="0" cy="0"/>
          <a:chOff x="0" y="0"/>
          <a:chExt cx="0" cy="0"/>
        </a:xfrm>
      </p:grpSpPr>
      <p:sp>
        <p:nvSpPr>
          <p:cNvPr id="407" name="Shape 407"/>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08" name="Shape 408"/>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09"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Wide screen video">
    <p:bg>
      <p:bgPr>
        <a:solidFill>
          <a:srgbClr val="FFFFFF"/>
        </a:solidFill>
        <a:effectLst/>
      </p:bgPr>
    </p:bg>
    <p:spTree>
      <p:nvGrpSpPr>
        <p:cNvPr id="1" name=""/>
        <p:cNvGrpSpPr/>
        <p:nvPr/>
      </p:nvGrpSpPr>
      <p:grpSpPr>
        <a:xfrm>
          <a:off x="0" y="0"/>
          <a:ext cx="0" cy="0"/>
          <a:chOff x="0" y="0"/>
          <a:chExt cx="0" cy="0"/>
        </a:xfrm>
      </p:grpSpPr>
      <p:sp>
        <p:nvSpPr>
          <p:cNvPr id="416" name="Shape 41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17" name="Shape 417"/>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1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19" name="Shape 419"/>
          <p:cNvSpPr>
            <a:spLocks noGrp="1"/>
          </p:cNvSpPr>
          <p:nvPr>
            <p:ph type="media" idx="13"/>
          </p:nvPr>
        </p:nvSpPr>
        <p:spPr>
          <a:xfrm>
            <a:off x="528637" y="582930"/>
            <a:ext cx="8164933" cy="3319272"/>
          </a:xfrm>
          <a:prstGeom prst="rect">
            <a:avLst/>
          </a:prstGeom>
          <a:ln w="25400">
            <a:solidFill>
              <a:srgbClr val="2968AF"/>
            </a:solidFill>
            <a:round/>
          </a:ln>
        </p:spPr>
        <p:txBody>
          <a:bodyPr lIns="91439" rIns="91439"/>
          <a:lstStyle/>
          <a:p>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Standard video">
    <p:bg>
      <p:bgPr>
        <a:solidFill>
          <a:srgbClr val="FFFFFF"/>
        </a:solidFill>
        <a:effectLst/>
      </p:bgPr>
    </p:bg>
    <p:spTree>
      <p:nvGrpSpPr>
        <p:cNvPr id="1" name=""/>
        <p:cNvGrpSpPr/>
        <p:nvPr/>
      </p:nvGrpSpPr>
      <p:grpSpPr>
        <a:xfrm>
          <a:off x="0" y="0"/>
          <a:ext cx="0" cy="0"/>
          <a:chOff x="0" y="0"/>
          <a:chExt cx="0" cy="0"/>
        </a:xfrm>
      </p:grpSpPr>
      <p:sp>
        <p:nvSpPr>
          <p:cNvPr id="426" name="Shape 42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27" name="Shape 427"/>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2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29" name="Shape 429"/>
          <p:cNvSpPr>
            <a:spLocks noGrp="1"/>
          </p:cNvSpPr>
          <p:nvPr>
            <p:ph type="media" sz="half" idx="13"/>
          </p:nvPr>
        </p:nvSpPr>
        <p:spPr>
          <a:xfrm>
            <a:off x="2179339" y="584001"/>
            <a:ext cx="4424563" cy="3319273"/>
          </a:xfrm>
          <a:prstGeom prst="rect">
            <a:avLst/>
          </a:prstGeom>
          <a:ln w="25400">
            <a:solidFill>
              <a:srgbClr val="2968AF"/>
            </a:solidFill>
            <a:round/>
          </a:ln>
        </p:spPr>
        <p:txBody>
          <a:bodyPr lIns="91439" rIns="9143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mo">
    <p:bg>
      <p:bgPr>
        <a:solidFill>
          <a:srgbClr val="FFFFFF"/>
        </a:solidFill>
        <a:effectLst/>
      </p:bgPr>
    </p:bg>
    <p:spTree>
      <p:nvGrpSpPr>
        <p:cNvPr id="1" name=""/>
        <p:cNvGrpSpPr/>
        <p:nvPr/>
      </p:nvGrpSpPr>
      <p:grpSpPr>
        <a:xfrm>
          <a:off x="0" y="0"/>
          <a:ext cx="0" cy="0"/>
          <a:chOff x="0" y="0"/>
          <a:chExt cx="0" cy="0"/>
        </a:xfrm>
      </p:grpSpPr>
      <p:sp>
        <p:nvSpPr>
          <p:cNvPr id="39" name="Shape 39"/>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0" name="Shape 40"/>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1"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2" name="Shape 42"/>
          <p:cNvSpPr/>
          <p:nvPr/>
        </p:nvSpPr>
        <p:spPr>
          <a:xfrm>
            <a:off x="0" y="0"/>
            <a:ext cx="9144000" cy="133350"/>
          </a:xfrm>
          <a:prstGeom prst="rect">
            <a:avLst/>
          </a:prstGeom>
          <a:solidFill>
            <a:srgbClr val="FFFFFF"/>
          </a:solidFill>
          <a:ln w="12700">
            <a:miter lim="400000"/>
          </a:ln>
        </p:spPr>
        <p:txBody>
          <a:bodyPr lIns="45719" rIns="45719" anchor="ctr"/>
          <a:lstStyle/>
          <a:p>
            <a:endParaRPr/>
          </a:p>
        </p:txBody>
      </p:sp>
      <p:sp>
        <p:nvSpPr>
          <p:cNvPr id="43" name="Shape 43"/>
          <p:cNvSpPr/>
          <p:nvPr/>
        </p:nvSpPr>
        <p:spPr>
          <a:xfrm>
            <a:off x="0" y="0"/>
            <a:ext cx="9144000" cy="133350"/>
          </a:xfrm>
          <a:prstGeom prst="rect">
            <a:avLst/>
          </a:prstGeom>
          <a:solidFill>
            <a:srgbClr val="FFFFFF"/>
          </a:solidFill>
          <a:ln w="12700">
            <a:miter lim="400000"/>
          </a:ln>
        </p:spPr>
        <p:txBody>
          <a:bodyPr lIns="45719" rIns="45719" anchor="ctr"/>
          <a:lstStyle/>
          <a:p>
            <a:endParaRPr/>
          </a:p>
        </p:txBody>
      </p:sp>
      <p:sp>
        <p:nvSpPr>
          <p:cNvPr id="44" name="Shape 44"/>
          <p:cNvSpPr>
            <a:spLocks noGrp="1"/>
          </p:cNvSpPr>
          <p:nvPr>
            <p:ph type="body" sz="quarter" idx="1"/>
          </p:nvPr>
        </p:nvSpPr>
        <p:spPr>
          <a:xfrm>
            <a:off x="499914" y="3209550"/>
            <a:ext cx="4684869" cy="288132"/>
          </a:xfrm>
          <a:prstGeom prst="rect">
            <a:avLst/>
          </a:prstGeom>
        </p:spPr>
        <p:txBody>
          <a:bodyPr lIns="34287" tIns="34287" rIns="34287" bIns="34287">
            <a:normAutofit/>
          </a:bodyPr>
          <a:lstStyle>
            <a:lvl1pPr marL="0" indent="0" defTabSz="685748">
              <a:buClrTx/>
              <a:buSzTx/>
              <a:buFontTx/>
              <a:buNone/>
              <a:defRPr sz="1800"/>
            </a:lvl1pPr>
            <a:lvl2pPr marL="0" indent="342871" defTabSz="685748">
              <a:buClrTx/>
              <a:buSzTx/>
              <a:buFontTx/>
              <a:buNone/>
              <a:defRPr sz="1800"/>
            </a:lvl2pPr>
            <a:lvl3pPr marL="0" indent="685748" defTabSz="685748">
              <a:buClrTx/>
              <a:buSzTx/>
              <a:buFontTx/>
              <a:buNone/>
              <a:defRPr sz="1800"/>
            </a:lvl3pPr>
            <a:lvl4pPr marL="0" indent="1028622" defTabSz="685748">
              <a:buClrTx/>
              <a:buSzTx/>
              <a:buFontTx/>
              <a:buNone/>
              <a:defRPr sz="1800"/>
            </a:lvl4pPr>
            <a:lvl5pPr marL="0" indent="1371497" defTabSz="685748">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title"/>
          </p:nvPr>
        </p:nvSpPr>
        <p:spPr>
          <a:xfrm>
            <a:off x="459525" y="2462027"/>
            <a:ext cx="4712557" cy="766764"/>
          </a:xfrm>
          <a:prstGeom prst="rect">
            <a:avLst/>
          </a:prstGeom>
        </p:spPr>
        <p:txBody>
          <a:bodyPr lIns="34287" tIns="34287" rIns="34287" bIns="34287"/>
          <a:lstStyle>
            <a:lvl1pPr defTabSz="685748">
              <a:lnSpc>
                <a:spcPct val="80000"/>
              </a:lnSpc>
              <a:defRPr sz="5200">
                <a:solidFill>
                  <a:srgbClr val="3E6BB4"/>
                </a:solidFill>
              </a:defRPr>
            </a:lvl1pPr>
          </a:lstStyle>
          <a:p>
            <a:r>
              <a:t>Title Text</a:t>
            </a:r>
          </a:p>
        </p:txBody>
      </p:sp>
      <p:sp>
        <p:nvSpPr>
          <p:cNvPr id="46" name="Shape 46"/>
          <p:cNvSpPr>
            <a:spLocks noGrp="1"/>
          </p:cNvSpPr>
          <p:nvPr>
            <p:ph type="pic" sz="quarter" idx="13"/>
          </p:nvPr>
        </p:nvSpPr>
        <p:spPr>
          <a:xfrm>
            <a:off x="5540380" y="1438275"/>
            <a:ext cx="2676526" cy="2166940"/>
          </a:xfrm>
          <a:prstGeom prst="rect">
            <a:avLst/>
          </a:prstGeom>
        </p:spPr>
        <p:txBody>
          <a:bodyPr lIns="91439" rIns="91439"/>
          <a:lstStyle/>
          <a:p>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Closing Slide">
    <p:bg>
      <p:bgPr>
        <a:gradFill flip="none" rotWithShape="1">
          <a:gsLst>
            <a:gs pos="0">
              <a:srgbClr val="35A2D6"/>
            </a:gs>
            <a:gs pos="999">
              <a:srgbClr val="35A2D6"/>
            </a:gs>
            <a:gs pos="100000">
              <a:srgbClr val="2968AF"/>
            </a:gs>
          </a:gsLst>
          <a:lin ang="5400000" scaled="0"/>
        </a:gradFill>
        <a:effectLst/>
      </p:bgPr>
    </p:bg>
    <p:spTree>
      <p:nvGrpSpPr>
        <p:cNvPr id="1" name=""/>
        <p:cNvGrpSpPr/>
        <p:nvPr/>
      </p:nvGrpSpPr>
      <p:grpSpPr>
        <a:xfrm>
          <a:off x="0" y="0"/>
          <a:ext cx="0" cy="0"/>
          <a:chOff x="0" y="0"/>
          <a:chExt cx="0" cy="0"/>
        </a:xfrm>
      </p:grpSpPr>
      <p:pic>
        <p:nvPicPr>
          <p:cNvPr id="436" name="image5.png"/>
          <p:cNvPicPr>
            <a:picLocks noChangeAspect="1"/>
          </p:cNvPicPr>
          <p:nvPr/>
        </p:nvPicPr>
        <p:blipFill>
          <a:blip r:embed="rId2">
            <a:extLst/>
          </a:blip>
          <a:stretch>
            <a:fillRect/>
          </a:stretch>
        </p:blipFill>
        <p:spPr>
          <a:xfrm>
            <a:off x="0" y="0"/>
            <a:ext cx="9144000" cy="5149850"/>
          </a:xfrm>
          <a:prstGeom prst="rect">
            <a:avLst/>
          </a:prstGeom>
          <a:ln w="12700">
            <a:miter lim="400000"/>
          </a:ln>
        </p:spPr>
      </p:pic>
      <p:pic>
        <p:nvPicPr>
          <p:cNvPr id="437" name="image6.png" descr="pref_1-line_logo+tagline-rt-white-CMYK.ai"/>
          <p:cNvPicPr>
            <a:picLocks noChangeAspect="1"/>
          </p:cNvPicPr>
          <p:nvPr/>
        </p:nvPicPr>
        <p:blipFill>
          <a:blip r:embed="rId3">
            <a:extLst/>
          </a:blip>
          <a:stretch>
            <a:fillRect/>
          </a:stretch>
        </p:blipFill>
        <p:spPr>
          <a:xfrm>
            <a:off x="192087" y="1643063"/>
            <a:ext cx="8759826" cy="1857376"/>
          </a:xfrm>
          <a:prstGeom prst="rect">
            <a:avLst/>
          </a:prstGeom>
          <a:ln w="12700">
            <a:miter lim="400000"/>
          </a:ln>
        </p:spPr>
      </p:pic>
      <p:sp>
        <p:nvSpPr>
          <p:cNvPr id="438" name="Shape 438"/>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4_Bullet">
    <p:bg>
      <p:bgPr>
        <a:solidFill>
          <a:srgbClr val="FFFFFF"/>
        </a:solidFill>
        <a:effectLst/>
      </p:bgPr>
    </p:bg>
    <p:spTree>
      <p:nvGrpSpPr>
        <p:cNvPr id="1" name=""/>
        <p:cNvGrpSpPr/>
        <p:nvPr/>
      </p:nvGrpSpPr>
      <p:grpSpPr>
        <a:xfrm>
          <a:off x="0" y="0"/>
          <a:ext cx="0" cy="0"/>
          <a:chOff x="0" y="0"/>
          <a:chExt cx="0" cy="0"/>
        </a:xfrm>
      </p:grpSpPr>
      <p:sp>
        <p:nvSpPr>
          <p:cNvPr id="475" name="Shape 475"/>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76" name="Shape 476"/>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77"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78" name="Shape 478"/>
          <p:cNvSpPr>
            <a:spLocks noGrp="1"/>
          </p:cNvSpPr>
          <p:nvPr>
            <p:ph type="title"/>
          </p:nvPr>
        </p:nvSpPr>
        <p:spPr>
          <a:xfrm>
            <a:off x="229704" y="324161"/>
            <a:ext cx="8588863" cy="628651"/>
          </a:xfrm>
          <a:prstGeom prst="rect">
            <a:avLst/>
          </a:prstGeom>
        </p:spPr>
        <p:txBody>
          <a:bodyPr anchor="ctr"/>
          <a:lstStyle>
            <a:lvl1pPr defTabSz="914247">
              <a:lnSpc>
                <a:spcPct val="80000"/>
              </a:lnSpc>
              <a:defRPr sz="3600" spc="-100">
                <a:solidFill>
                  <a:srgbClr val="5F8F5B"/>
                </a:solidFill>
              </a:defRPr>
            </a:lvl1pPr>
          </a:lstStyle>
          <a:p>
            <a:r>
              <a:t>Title Text</a:t>
            </a:r>
          </a:p>
        </p:txBody>
      </p:sp>
      <p:sp>
        <p:nvSpPr>
          <p:cNvPr id="479" name="Shape 479"/>
          <p:cNvSpPr>
            <a:spLocks noGrp="1"/>
          </p:cNvSpPr>
          <p:nvPr>
            <p:ph type="body" idx="1"/>
          </p:nvPr>
        </p:nvSpPr>
        <p:spPr>
          <a:xfrm>
            <a:off x="239713" y="1081013"/>
            <a:ext cx="8578851" cy="3395743"/>
          </a:xfrm>
          <a:prstGeom prst="rect">
            <a:avLst/>
          </a:prstGeom>
        </p:spPr>
        <p:txBody>
          <a:bodyPr lIns="45711" tIns="45711" rIns="45711" bIns="45711">
            <a:normAutofit/>
          </a:bodyPr>
          <a:lstStyle>
            <a:lvl1pPr marL="169863" indent="-169863">
              <a:spcBef>
                <a:spcPts val="1400"/>
              </a:spcBef>
              <a:defRPr sz="2200">
                <a:solidFill>
                  <a:srgbClr val="435153"/>
                </a:solidFill>
              </a:defRPr>
            </a:lvl1pPr>
            <a:lvl2pPr marL="482146" indent="-339271">
              <a:spcBef>
                <a:spcPts val="1400"/>
              </a:spcBef>
              <a:defRPr sz="2200">
                <a:solidFill>
                  <a:srgbClr val="435153"/>
                </a:solidFill>
              </a:defRPr>
            </a:lvl2pPr>
            <a:lvl3pPr marL="573352" indent="-311415">
              <a:spcBef>
                <a:spcPts val="1400"/>
              </a:spcBef>
              <a:defRPr sz="2200">
                <a:solidFill>
                  <a:srgbClr val="435153"/>
                </a:solidFill>
              </a:defRPr>
            </a:lvl3pPr>
            <a:lvl4pPr marL="673100" indent="-339725">
              <a:spcBef>
                <a:spcPts val="1400"/>
              </a:spcBef>
              <a:defRPr sz="2200">
                <a:solidFill>
                  <a:srgbClr val="435153"/>
                </a:solidFill>
              </a:defRPr>
            </a:lvl4pPr>
            <a:lvl5pPr marL="744537" indent="-339725">
              <a:spcBef>
                <a:spcPts val="1400"/>
              </a:spcBef>
              <a:defRPr sz="2200">
                <a:solidFill>
                  <a:srgbClr val="435153"/>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539" name="Shape 539"/>
          <p:cNvSpPr/>
          <p:nvPr/>
        </p:nvSpPr>
        <p:spPr>
          <a:xfrm>
            <a:off x="7889767" y="4750028"/>
            <a:ext cx="688414" cy="150475"/>
          </a:xfrm>
          <a:prstGeom prst="rect">
            <a:avLst/>
          </a:prstGeom>
          <a:ln w="12700">
            <a:miter lim="400000"/>
          </a:ln>
          <a:extLst>
            <a:ext uri="{C572A759-6A51-4108-AA02-DFA0A04FC94B}">
              <ma14:wrappingTextBoxFlag xmlns="" xmlns:ma14="http://schemas.microsoft.com/office/mac/drawingml/2011/main" val="1"/>
            </a:ext>
          </a:extLst>
        </p:spPr>
        <p:txBody>
          <a:bodyPr wrap="none" lIns="30786" tIns="30786" rIns="30786" bIns="30786" anchor="b">
            <a:spAutoFit/>
          </a:bodyPr>
          <a:lstStyle>
            <a:lvl1pPr algn="r" defTabSz="610637">
              <a:defRPr sz="600">
                <a:solidFill>
                  <a:srgbClr val="231F20"/>
                </a:solidFill>
                <a:latin typeface="CiscoSansTT Light"/>
                <a:ea typeface="CiscoSansTT Light"/>
                <a:cs typeface="CiscoSansTT Light"/>
                <a:sym typeface="CiscoSansTT Light"/>
              </a:defRPr>
            </a:lvl1pPr>
          </a:lstStyle>
          <a:p>
            <a:r>
              <a:t>Cisco Confidential</a:t>
            </a:r>
          </a:p>
        </p:txBody>
      </p:sp>
      <p:sp>
        <p:nvSpPr>
          <p:cNvPr id="540" name="Shape 540"/>
          <p:cNvSpPr>
            <a:spLocks noGrp="1"/>
          </p:cNvSpPr>
          <p:nvPr>
            <p:ph type="sldNum" sz="quarter" idx="2"/>
          </p:nvPr>
        </p:nvSpPr>
        <p:spPr>
          <a:xfrm>
            <a:off x="8724787" y="4746951"/>
            <a:ext cx="159032" cy="150475"/>
          </a:xfrm>
          <a:prstGeom prst="rect">
            <a:avLst/>
          </a:prstGeom>
        </p:spPr>
        <p:txBody>
          <a:bodyPr lIns="30786" tIns="30786" rIns="30786" bIns="30786"/>
          <a:lstStyle>
            <a:lvl1pPr defTabSz="610637">
              <a:defRPr>
                <a:solidFill>
                  <a:srgbClr val="231F20"/>
                </a:solidFill>
                <a:latin typeface="CiscoSansTT Light"/>
                <a:ea typeface="CiscoSansTT Light"/>
                <a:cs typeface="CiscoSansTT Light"/>
                <a:sym typeface="CiscoSansTT Light"/>
              </a:defRPr>
            </a:lvl1pPr>
          </a:lstStyle>
          <a:p>
            <a:fld id="{86CB4B4D-7CA3-9044-876B-883B54F8677D}" type="slidenum">
              <a:t>‹#›</a:t>
            </a:fld>
            <a:endParaRPr/>
          </a:p>
        </p:txBody>
      </p:sp>
      <p:sp>
        <p:nvSpPr>
          <p:cNvPr id="541" name="Shape 541"/>
          <p:cNvSpPr/>
          <p:nvPr/>
        </p:nvSpPr>
        <p:spPr>
          <a:xfrm>
            <a:off x="296733" y="4747296"/>
            <a:ext cx="3419626" cy="154506"/>
          </a:xfrm>
          <a:prstGeom prst="rect">
            <a:avLst/>
          </a:prstGeom>
          <a:ln w="12700">
            <a:miter lim="400000"/>
          </a:ln>
          <a:extLst>
            <a:ext uri="{C572A759-6A51-4108-AA02-DFA0A04FC94B}">
              <ma14:wrappingTextBoxFlag xmlns="" xmlns:ma14="http://schemas.microsoft.com/office/mac/drawingml/2011/main" val="1"/>
            </a:ext>
          </a:extLst>
        </p:spPr>
        <p:txBody>
          <a:bodyPr lIns="30786" tIns="30786" rIns="30786" bIns="30786" anchor="b">
            <a:spAutoFit/>
          </a:bodyPr>
          <a:lstStyle>
            <a:lvl1pPr defTabSz="610637">
              <a:defRPr sz="600">
                <a:solidFill>
                  <a:srgbClr val="231F20"/>
                </a:solidFill>
                <a:latin typeface="CiscoSansTT Light"/>
                <a:ea typeface="CiscoSansTT Light"/>
                <a:cs typeface="CiscoSansTT Light"/>
                <a:sym typeface="CiscoSansTT Light"/>
              </a:defRPr>
            </a:lvl1pPr>
          </a:lstStyle>
          <a:p>
            <a:r>
              <a:rPr dirty="0"/>
              <a:t>© </a:t>
            </a:r>
            <a:r>
              <a:rPr dirty="0" smtClean="0"/>
              <a:t>201</a:t>
            </a:r>
            <a:r>
              <a:rPr lang="en-US" dirty="0" smtClean="0"/>
              <a:t>7</a:t>
            </a:r>
            <a:r>
              <a:rPr dirty="0" smtClean="0"/>
              <a:t>  </a:t>
            </a:r>
            <a:r>
              <a:rPr dirty="0"/>
              <a:t>Cisco and/or its affiliates. All rights reserved.</a:t>
            </a:r>
          </a:p>
        </p:txBody>
      </p:sp>
      <p:sp>
        <p:nvSpPr>
          <p:cNvPr id="542" name="Shape 542"/>
          <p:cNvSpPr/>
          <p:nvPr/>
        </p:nvSpPr>
        <p:spPr>
          <a:xfrm>
            <a:off x="4762" y="5078558"/>
            <a:ext cx="9141620" cy="1"/>
          </a:xfrm>
          <a:prstGeom prst="line">
            <a:avLst/>
          </a:prstGeom>
          <a:ln w="127000">
            <a:solidFill>
              <a:srgbClr val="327281"/>
            </a:solidFill>
          </a:ln>
        </p:spPr>
        <p:txBody>
          <a:bodyPr lIns="34289" tIns="34289" rIns="34289" bIns="34289"/>
          <a:lstStyle/>
          <a:p>
            <a:pPr defTabSz="342885">
              <a:defRPr sz="1400">
                <a:solidFill>
                  <a:srgbClr val="0096D6"/>
                </a:solidFill>
              </a:defRPr>
            </a:pPr>
            <a:endParaRPr/>
          </a:p>
        </p:txBody>
      </p:sp>
      <p:sp>
        <p:nvSpPr>
          <p:cNvPr id="543" name="Shape 543"/>
          <p:cNvSpPr>
            <a:spLocks noGrp="1"/>
          </p:cNvSpPr>
          <p:nvPr>
            <p:ph type="title"/>
          </p:nvPr>
        </p:nvSpPr>
        <p:spPr>
          <a:xfrm>
            <a:off x="265314" y="341157"/>
            <a:ext cx="8657114" cy="731521"/>
          </a:xfrm>
          <a:prstGeom prst="rect">
            <a:avLst/>
          </a:prstGeom>
        </p:spPr>
        <p:txBody>
          <a:bodyPr lIns="45719" tIns="45719" rIns="45719" bIns="45719" anchor="t"/>
          <a:lstStyle>
            <a:lvl1pPr defTabSz="685656">
              <a:lnSpc>
                <a:spcPct val="80000"/>
              </a:lnSpc>
              <a:defRPr sz="2400">
                <a:solidFill>
                  <a:srgbClr val="00A2BF"/>
                </a:solidFill>
                <a:latin typeface="CiscoSansTT ExtraLight"/>
                <a:ea typeface="CiscoSansTT ExtraLight"/>
                <a:cs typeface="CiscoSansTT ExtraLight"/>
                <a:sym typeface="CiscoSansTT ExtraLight"/>
              </a:defRPr>
            </a:lvl1pPr>
          </a:lstStyle>
          <a:p>
            <a:r>
              <a:t>Title Text</a:t>
            </a:r>
          </a:p>
        </p:txBody>
      </p:sp>
      <p:sp>
        <p:nvSpPr>
          <p:cNvPr id="544" name="Shape 544"/>
          <p:cNvSpPr>
            <a:spLocks noGrp="1"/>
          </p:cNvSpPr>
          <p:nvPr>
            <p:ph type="body" idx="1"/>
          </p:nvPr>
        </p:nvSpPr>
        <p:spPr>
          <a:xfrm>
            <a:off x="234403" y="1004811"/>
            <a:ext cx="8578691" cy="3724275"/>
          </a:xfrm>
          <a:prstGeom prst="rect">
            <a:avLst/>
          </a:prstGeom>
        </p:spPr>
        <p:txBody>
          <a:bodyPr lIns="34289" tIns="34289" rIns="34289" bIns="34289">
            <a:normAutofit/>
          </a:bodyPr>
          <a:lstStyle>
            <a:lvl1pPr marL="159987" indent="-159987" defTabSz="685656">
              <a:buClr>
                <a:srgbClr val="272848"/>
              </a:buClr>
              <a:defRPr sz="1400">
                <a:solidFill>
                  <a:srgbClr val="000000"/>
                </a:solidFill>
                <a:latin typeface="CiscoSansTT Light"/>
                <a:ea typeface="CiscoSansTT Light"/>
                <a:cs typeface="CiscoSansTT Light"/>
                <a:sym typeface="CiscoSansTT Light"/>
              </a:defRPr>
            </a:lvl1pPr>
            <a:lvl2pPr marL="404072" indent="-212138" defTabSz="685656">
              <a:buClr>
                <a:srgbClr val="272848"/>
              </a:buClr>
              <a:defRPr sz="1400">
                <a:solidFill>
                  <a:srgbClr val="000000"/>
                </a:solidFill>
                <a:latin typeface="CiscoSansTT Light"/>
                <a:ea typeface="CiscoSansTT Light"/>
                <a:cs typeface="CiscoSansTT Light"/>
                <a:sym typeface="CiscoSansTT Light"/>
              </a:defRPr>
            </a:lvl2pPr>
            <a:lvl3pPr marL="547237" indent="-199957" defTabSz="685656">
              <a:buClr>
                <a:srgbClr val="272848"/>
              </a:buClr>
              <a:defRPr sz="1400">
                <a:solidFill>
                  <a:srgbClr val="000000"/>
                </a:solidFill>
                <a:latin typeface="CiscoSansTT Light"/>
                <a:ea typeface="CiscoSansTT Light"/>
                <a:cs typeface="CiscoSansTT Light"/>
                <a:sym typeface="CiscoSansTT Light"/>
              </a:defRPr>
            </a:lvl3pPr>
            <a:lvl4pPr marL="656535" indent="-213288" defTabSz="685656">
              <a:buClr>
                <a:srgbClr val="272848"/>
              </a:buClr>
              <a:defRPr sz="1400">
                <a:solidFill>
                  <a:srgbClr val="000000"/>
                </a:solidFill>
                <a:latin typeface="CiscoSansTT Light"/>
                <a:ea typeface="CiscoSansTT Light"/>
                <a:cs typeface="CiscoSansTT Light"/>
                <a:sym typeface="CiscoSansTT Light"/>
              </a:defRPr>
            </a:lvl4pPr>
            <a:lvl5pPr marL="752503" indent="-213288" defTabSz="685656">
              <a:buClr>
                <a:srgbClr val="272848"/>
              </a:buClr>
              <a:defRPr sz="1400">
                <a:solidFill>
                  <a:srgbClr val="000000"/>
                </a:solidFill>
                <a:latin typeface="CiscoSansTT Light"/>
                <a:ea typeface="CiscoSansTT Light"/>
                <a:cs typeface="CiscoSansTT Light"/>
                <a:sym typeface="CiscoSansTT Light"/>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Only 4 Heavy Graphics">
    <p:bg>
      <p:bgPr>
        <a:solidFill>
          <a:srgbClr val="FFFFFF"/>
        </a:solidFill>
        <a:effectLst/>
      </p:bgPr>
    </p:bg>
    <p:spTree>
      <p:nvGrpSpPr>
        <p:cNvPr id="1" name=""/>
        <p:cNvGrpSpPr/>
        <p:nvPr/>
      </p:nvGrpSpPr>
      <p:grpSpPr>
        <a:xfrm>
          <a:off x="0" y="0"/>
          <a:ext cx="0" cy="0"/>
          <a:chOff x="0" y="0"/>
          <a:chExt cx="0" cy="0"/>
        </a:xfrm>
      </p:grpSpPr>
      <p:sp>
        <p:nvSpPr>
          <p:cNvPr id="551" name="Shape 551"/>
          <p:cNvSpPr>
            <a:spLocks noGrp="1"/>
          </p:cNvSpPr>
          <p:nvPr>
            <p:ph type="sldNum" sz="quarter" idx="2"/>
          </p:nvPr>
        </p:nvSpPr>
        <p:spPr>
          <a:xfrm>
            <a:off x="8724787" y="4746951"/>
            <a:ext cx="159032" cy="150475"/>
          </a:xfrm>
          <a:prstGeom prst="rect">
            <a:avLst/>
          </a:prstGeom>
        </p:spPr>
        <p:txBody>
          <a:bodyPr lIns="30786" tIns="30786" rIns="30786" bIns="30786"/>
          <a:lstStyle>
            <a:lvl1pPr defTabSz="610739">
              <a:defRPr>
                <a:solidFill>
                  <a:srgbClr val="231F20"/>
                </a:solidFill>
                <a:latin typeface="CiscoSansTT Light"/>
                <a:ea typeface="CiscoSansTT Light"/>
                <a:cs typeface="CiscoSansTT Light"/>
                <a:sym typeface="CiscoSansTT Light"/>
              </a:defRPr>
            </a:lvl1pPr>
          </a:lstStyle>
          <a:p>
            <a:fld id="{86CB4B4D-7CA3-9044-876B-883B54F8677D}" type="slidenum">
              <a:t>‹#›</a:t>
            </a:fld>
            <a:endParaRPr/>
          </a:p>
        </p:txBody>
      </p:sp>
      <p:sp>
        <p:nvSpPr>
          <p:cNvPr id="552" name="Shape 552"/>
          <p:cNvSpPr/>
          <p:nvPr/>
        </p:nvSpPr>
        <p:spPr>
          <a:xfrm>
            <a:off x="296730" y="4747284"/>
            <a:ext cx="3419625"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39">
              <a:defRPr sz="600">
                <a:solidFill>
                  <a:srgbClr val="231F20"/>
                </a:solidFill>
                <a:latin typeface="CiscoSansTT Light"/>
                <a:ea typeface="CiscoSansTT Light"/>
                <a:cs typeface="CiscoSansTT Light"/>
                <a:sym typeface="CiscoSansTT Light"/>
              </a:defRPr>
            </a:lvl1pPr>
          </a:lstStyle>
          <a:p>
            <a:r>
              <a:rPr dirty="0"/>
              <a:t>© </a:t>
            </a:r>
            <a:r>
              <a:rPr dirty="0" smtClean="0"/>
              <a:t>201</a:t>
            </a:r>
            <a:r>
              <a:rPr lang="en-US" dirty="0" smtClean="0"/>
              <a:t>7</a:t>
            </a:r>
            <a:r>
              <a:rPr dirty="0" smtClean="0"/>
              <a:t>  </a:t>
            </a:r>
            <a:r>
              <a:rPr dirty="0"/>
              <a:t>Cisco and/or its affiliates. All rights reserved.</a:t>
            </a:r>
          </a:p>
        </p:txBody>
      </p:sp>
      <p:sp>
        <p:nvSpPr>
          <p:cNvPr id="553" name="Shape 553"/>
          <p:cNvSpPr/>
          <p:nvPr/>
        </p:nvSpPr>
        <p:spPr>
          <a:xfrm>
            <a:off x="4762" y="0"/>
            <a:ext cx="9141620" cy="285750"/>
          </a:xfrm>
          <a:prstGeom prst="rect">
            <a:avLst/>
          </a:prstGeom>
          <a:solidFill>
            <a:srgbClr val="FFFFFF"/>
          </a:solidFill>
          <a:ln w="12700">
            <a:miter lim="400000"/>
          </a:ln>
        </p:spPr>
        <p:txBody>
          <a:bodyPr lIns="34289" tIns="34289" rIns="34289" bIns="34289" anchor="ctr"/>
          <a:lstStyle/>
          <a:p>
            <a:pPr algn="ctr" defTabSz="514259">
              <a:defRPr sz="1400">
                <a:solidFill>
                  <a:srgbClr val="FFFFFF"/>
                </a:solidFill>
                <a:latin typeface="CiscoSansTT Light"/>
                <a:ea typeface="CiscoSansTT Light"/>
                <a:cs typeface="CiscoSansTT Light"/>
                <a:sym typeface="CiscoSansTT Light"/>
              </a:defRPr>
            </a:pPr>
            <a:endParaRPr/>
          </a:p>
        </p:txBody>
      </p:sp>
      <p:sp>
        <p:nvSpPr>
          <p:cNvPr id="554" name="Shape 554"/>
          <p:cNvSpPr>
            <a:spLocks noGrp="1"/>
          </p:cNvSpPr>
          <p:nvPr>
            <p:ph type="title"/>
          </p:nvPr>
        </p:nvSpPr>
        <p:spPr>
          <a:xfrm>
            <a:off x="309482" y="155576"/>
            <a:ext cx="8510847" cy="434974"/>
          </a:xfrm>
          <a:prstGeom prst="rect">
            <a:avLst/>
          </a:prstGeom>
        </p:spPr>
        <p:txBody>
          <a:bodyPr lIns="45719" tIns="45719" rIns="45719" bIns="45719" anchor="t"/>
          <a:lstStyle>
            <a:lvl1pPr defTabSz="685770">
              <a:lnSpc>
                <a:spcPct val="80000"/>
              </a:lnSpc>
              <a:defRPr sz="2400">
                <a:solidFill>
                  <a:srgbClr val="00A2BF"/>
                </a:solidFill>
                <a:latin typeface="CiscoSansTT ExtraLight"/>
                <a:ea typeface="CiscoSansTT ExtraLight"/>
                <a:cs typeface="CiscoSansTT ExtraLight"/>
                <a:sym typeface="CiscoSansTT ExtraLight"/>
              </a:defRPr>
            </a:lvl1pPr>
          </a:lstStyle>
          <a:p>
            <a:r>
              <a:t>Title Text</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9" y="-2683669"/>
            <a:ext cx="1728787" cy="105108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ounded Rectangle 5"/>
          <p:cNvSpPr/>
          <p:nvPr userDrawn="1"/>
        </p:nvSpPr>
        <p:spPr>
          <a:xfrm>
            <a:off x="1" y="-483394"/>
            <a:ext cx="1730375" cy="611028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rot="10800000">
            <a:off x="1014414" y="-483394"/>
            <a:ext cx="1728787" cy="61102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p:nvSpPr>
        <p:spPr>
          <a:xfrm>
            <a:off x="6375401" y="1283494"/>
            <a:ext cx="1730375"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p:nvSpPr>
        <p:spPr>
          <a:xfrm>
            <a:off x="8105775" y="626269"/>
            <a:ext cx="1728788"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p:nvSpPr>
        <p:spPr>
          <a:xfrm rot="10800000">
            <a:off x="3035301" y="-2533650"/>
            <a:ext cx="1730375" cy="611147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5"/>
          <p:cNvSpPr>
            <a:spLocks noChangeArrowheads="1"/>
          </p:cNvSpPr>
          <p:nvPr/>
        </p:nvSpPr>
        <p:spPr bwMode="ltGray">
          <a:xfrm>
            <a:off x="7762875" y="4894425"/>
            <a:ext cx="812800"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FFFFFF"/>
                </a:solidFill>
              </a:rPr>
              <a:t>Cisco Confidential</a:t>
            </a:r>
          </a:p>
        </p:txBody>
      </p:sp>
      <p:sp>
        <p:nvSpPr>
          <p:cNvPr id="13" name="Rectangle 5"/>
          <p:cNvSpPr>
            <a:spLocks noChangeArrowheads="1"/>
          </p:cNvSpPr>
          <p:nvPr userDrawn="1"/>
        </p:nvSpPr>
        <p:spPr bwMode="ltGray">
          <a:xfrm>
            <a:off x="7762875" y="4894425"/>
            <a:ext cx="812800"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FFFFFF"/>
                </a:solidFill>
              </a:rPr>
              <a:t>Cisco Confidential</a:t>
            </a:r>
          </a:p>
        </p:txBody>
      </p:sp>
      <p:sp>
        <p:nvSpPr>
          <p:cNvPr id="14" name="Rectangle 4"/>
          <p:cNvSpPr>
            <a:spLocks noChangeArrowheads="1"/>
          </p:cNvSpPr>
          <p:nvPr userDrawn="1"/>
        </p:nvSpPr>
        <p:spPr bwMode="ltGray">
          <a:xfrm>
            <a:off x="250826" y="4895616"/>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2017 Cisco and/or its affiliates. All rights reserved.</a:t>
            </a:r>
          </a:p>
        </p:txBody>
      </p:sp>
      <p:sp>
        <p:nvSpPr>
          <p:cNvPr id="15" name="Rectangle 7"/>
          <p:cNvSpPr>
            <a:spLocks noChangeArrowheads="1"/>
          </p:cNvSpPr>
          <p:nvPr userDrawn="1"/>
        </p:nvSpPr>
        <p:spPr bwMode="ltGray">
          <a:xfrm>
            <a:off x="8640684" y="4892043"/>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10C9438D-E7BB-4820-A20C-A577E702040C}" type="slidenum">
              <a:rPr lang="en-US" altLang="en-US" sz="600" smtClean="0">
                <a:solidFill>
                  <a:srgbClr val="FFFFFF"/>
                </a:solidFill>
              </a:rPr>
              <a:pPr algn="r" eaLnBrk="1" hangingPunct="1">
                <a:defRPr/>
              </a:pPr>
              <a:t>‹#›</a:t>
            </a:fld>
            <a:endParaRPr lang="en-US" altLang="en-US" sz="600" smtClean="0">
              <a:solidFill>
                <a:srgbClr val="FFFFFF"/>
              </a:solidFill>
            </a:endParaRPr>
          </a:p>
        </p:txBody>
      </p:sp>
      <p:sp>
        <p:nvSpPr>
          <p:cNvPr id="2" name="Title 1"/>
          <p:cNvSpPr>
            <a:spLocks noGrp="1"/>
          </p:cNvSpPr>
          <p:nvPr>
            <p:ph type="title"/>
          </p:nvPr>
        </p:nvSpPr>
        <p:spPr>
          <a:xfrm>
            <a:off x="237744" y="363475"/>
            <a:ext cx="8755128" cy="3279098"/>
          </a:xfrm>
        </p:spPr>
        <p:txBody>
          <a:bodyPr/>
          <a:lstStyle>
            <a:lvl1pPr marL="228600" indent="-228600">
              <a:buFont typeface="Arial" pitchFamily="34" charset="0"/>
              <a:buChar char="“"/>
              <a:defRPr sz="60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9" y="4019177"/>
            <a:ext cx="8574685" cy="46077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680841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sp>
        <p:nvSpPr>
          <p:cNvPr id="6" name="Rectangle 5"/>
          <p:cNvSpPr/>
          <p:nvPr userDrawn="1"/>
        </p:nvSpPr>
        <p:spPr>
          <a:xfrm>
            <a:off x="3405189" y="4461273"/>
            <a:ext cx="598487" cy="8596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7" name="Rectangle 6"/>
          <p:cNvSpPr/>
          <p:nvPr userDrawn="1"/>
        </p:nvSpPr>
        <p:spPr>
          <a:xfrm>
            <a:off x="1460501" y="4461273"/>
            <a:ext cx="473075" cy="859631"/>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8" name="Rectangle 7"/>
          <p:cNvSpPr/>
          <p:nvPr userDrawn="1"/>
        </p:nvSpPr>
        <p:spPr>
          <a:xfrm>
            <a:off x="4772026" y="4461273"/>
            <a:ext cx="473075" cy="859631"/>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userDrawn="1"/>
        </p:nvSpPr>
        <p:spPr>
          <a:xfrm rot="10800000" flipH="1">
            <a:off x="2855914" y="623888"/>
            <a:ext cx="657225" cy="31813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userDrawn="1"/>
        </p:nvSpPr>
        <p:spPr>
          <a:xfrm rot="10800000" flipH="1">
            <a:off x="822325" y="3537348"/>
            <a:ext cx="655638" cy="1131094"/>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userDrawn="1"/>
        </p:nvSpPr>
        <p:spPr>
          <a:xfrm rot="10800000" flipH="1">
            <a:off x="1331914" y="1485900"/>
            <a:ext cx="657225" cy="318254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ounded Rectangle 11"/>
          <p:cNvSpPr/>
          <p:nvPr userDrawn="1"/>
        </p:nvSpPr>
        <p:spPr>
          <a:xfrm rot="10800000" flipH="1">
            <a:off x="5870576" y="4960144"/>
            <a:ext cx="779463" cy="2489597"/>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ounded Rectangle 12"/>
          <p:cNvSpPr/>
          <p:nvPr userDrawn="1"/>
        </p:nvSpPr>
        <p:spPr>
          <a:xfrm rot="10800000" flipH="1">
            <a:off x="6932613" y="4960144"/>
            <a:ext cx="657225" cy="1131094"/>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4" name="Rounded Rectangle 13"/>
          <p:cNvSpPr/>
          <p:nvPr userDrawn="1"/>
        </p:nvSpPr>
        <p:spPr>
          <a:xfrm rot="10800000" flipH="1">
            <a:off x="2190751" y="5039916"/>
            <a:ext cx="663575" cy="474821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5" name="Rounded Rectangle 14"/>
          <p:cNvSpPr/>
          <p:nvPr userDrawn="1"/>
        </p:nvSpPr>
        <p:spPr>
          <a:xfrm rot="10800000" flipH="1">
            <a:off x="2794001" y="5001816"/>
            <a:ext cx="779463" cy="4158853"/>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6" name="Rounded Rectangle 15"/>
          <p:cNvSpPr/>
          <p:nvPr userDrawn="1"/>
        </p:nvSpPr>
        <p:spPr>
          <a:xfrm rot="10800000" flipH="1">
            <a:off x="4921250" y="769144"/>
            <a:ext cx="655638" cy="318254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7" name="Rounded Rectangle 16"/>
          <p:cNvSpPr/>
          <p:nvPr userDrawn="1"/>
        </p:nvSpPr>
        <p:spPr>
          <a:xfrm rot="10800000" flipH="1">
            <a:off x="5391151" y="1298973"/>
            <a:ext cx="657225" cy="318254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8" name="Rounded Rectangle 17"/>
          <p:cNvSpPr/>
          <p:nvPr userDrawn="1"/>
        </p:nvSpPr>
        <p:spPr>
          <a:xfrm rot="10800000" flipH="1">
            <a:off x="341313" y="5031564"/>
            <a:ext cx="780312" cy="2489662"/>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9" name="Rounded Rectangle 18"/>
          <p:cNvSpPr/>
          <p:nvPr userDrawn="1"/>
        </p:nvSpPr>
        <p:spPr>
          <a:xfrm rot="10800000" flipH="1">
            <a:off x="8037513" y="6238876"/>
            <a:ext cx="781050" cy="2489597"/>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0" name="Rounded Rectangle 19"/>
          <p:cNvSpPr/>
          <p:nvPr userDrawn="1"/>
        </p:nvSpPr>
        <p:spPr>
          <a:xfrm rot="10800000" flipH="1">
            <a:off x="8162925" y="1298973"/>
            <a:ext cx="655638" cy="318254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1" name="Rounded Rectangle 20"/>
          <p:cNvSpPr/>
          <p:nvPr userDrawn="1"/>
        </p:nvSpPr>
        <p:spPr>
          <a:xfrm rot="10800000" flipH="1">
            <a:off x="3770314" y="1485900"/>
            <a:ext cx="657225" cy="318254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2" name="Rectangle 21"/>
          <p:cNvSpPr/>
          <p:nvPr userDrawn="1"/>
        </p:nvSpPr>
        <p:spPr>
          <a:xfrm>
            <a:off x="1" y="1"/>
            <a:ext cx="9129713" cy="4783931"/>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grpSp>
        <p:nvGrpSpPr>
          <p:cNvPr id="23" name="Group 67"/>
          <p:cNvGrpSpPr/>
          <p:nvPr userDrawn="1"/>
        </p:nvGrpSpPr>
        <p:grpSpPr>
          <a:xfrm>
            <a:off x="341314" y="233363"/>
            <a:ext cx="829170" cy="328769"/>
            <a:chOff x="609600" y="528537"/>
            <a:chExt cx="1444734" cy="763789"/>
          </a:xfrm>
          <a:solidFill>
            <a:schemeClr val="bg1"/>
          </a:solidFill>
        </p:grpSpPr>
        <p:sp>
          <p:nvSpPr>
            <p:cNvPr id="24" name="Rectangle 2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5" name="Freeform 2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6" name="Freeform 2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7" name="Freeform 2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8" name="Freeform 2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9" name="Freeform 2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0" name="Freeform 2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1" name="Freeform 3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2" name="Freeform 3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3" name="Freeform 3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4" name="Freeform 3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5" name="Freeform 3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6" name="Freeform 3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7" name="Freeform 3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38" name="Rectangle 37"/>
          <p:cNvSpPr/>
          <p:nvPr userDrawn="1"/>
        </p:nvSpPr>
        <p:spPr>
          <a:xfrm>
            <a:off x="1" y="4906566"/>
            <a:ext cx="9129713" cy="236934"/>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39" name="Rectangle 4"/>
          <p:cNvSpPr>
            <a:spLocks noChangeArrowheads="1"/>
          </p:cNvSpPr>
          <p:nvPr userDrawn="1"/>
        </p:nvSpPr>
        <p:spPr bwMode="ltGray">
          <a:xfrm>
            <a:off x="250825" y="4939430"/>
            <a:ext cx="128336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nchorCtr="1">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r>
              <a:rPr lang="en-US" altLang="en-US" sz="450" dirty="0" smtClean="0">
                <a:solidFill>
                  <a:srgbClr val="C0C0C0"/>
                </a:solidFill>
              </a:rPr>
              <a:t>.</a:t>
            </a:r>
          </a:p>
        </p:txBody>
      </p:sp>
      <p:sp>
        <p:nvSpPr>
          <p:cNvPr id="40"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42"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3F8B130B-1D3C-4809-AC1D-A7EFCED9BF39}"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2" name="Title 1"/>
          <p:cNvSpPr>
            <a:spLocks noGrp="1"/>
          </p:cNvSpPr>
          <p:nvPr>
            <p:ph type="ctrTitle"/>
          </p:nvPr>
        </p:nvSpPr>
        <p:spPr>
          <a:xfrm>
            <a:off x="221394" y="927517"/>
            <a:ext cx="8112125" cy="2189084"/>
          </a:xfrm>
        </p:spPr>
        <p:txBody>
          <a:bodyPr/>
          <a:lstStyle>
            <a:lvl1pPr>
              <a:lnSpc>
                <a:spcPct val="90000"/>
              </a:lnSpc>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6289856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10"/>
                                        </p:tgtEl>
                                        <p:attrNameLst>
                                          <p:attrName>ppt_x</p:attrName>
                                          <p:attrName>ppt_y</p:attrName>
                                        </p:attrNameLst>
                                      </p:cBhvr>
                                      <p:rCtr x="0" y="-2147483648"/>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1"/>
                                        </p:tgtEl>
                                        <p:attrNameLst>
                                          <p:attrName>ppt_x</p:attrName>
                                          <p:attrName>ppt_y</p:attrName>
                                        </p:attrNameLst>
                                      </p:cBhvr>
                                      <p:rCtr x="0" y="-2147483648"/>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2"/>
                                        </p:tgtEl>
                                        <p:attrNameLst>
                                          <p:attrName>ppt_x</p:attrName>
                                          <p:attrName>ppt_y</p:attrName>
                                        </p:attrNameLst>
                                      </p:cBhvr>
                                      <p:rCtr x="0" y="-2147483648"/>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3"/>
                                        </p:tgtEl>
                                        <p:attrNameLst>
                                          <p:attrName>ppt_x</p:attrName>
                                          <p:attrName>ppt_y</p:attrName>
                                        </p:attrNameLst>
                                      </p:cBhvr>
                                      <p:rCtr x="0" y="-2147483648"/>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9"/>
                                        </p:tgtEl>
                                        <p:attrNameLst>
                                          <p:attrName>ppt_x</p:attrName>
                                          <p:attrName>ppt_y</p:attrName>
                                        </p:attrNameLst>
                                      </p:cBhvr>
                                      <p:rCtr x="0" y="-2147483648"/>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4"/>
                                        </p:tgtEl>
                                        <p:attrNameLst>
                                          <p:attrName>ppt_x</p:attrName>
                                          <p:attrName>ppt_y</p:attrName>
                                        </p:attrNameLst>
                                      </p:cBhvr>
                                      <p:rCtr x="0" y="-214748364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5"/>
                                        </p:tgtEl>
                                        <p:attrNameLst>
                                          <p:attrName>ppt_x</p:attrName>
                                          <p:attrName>ppt_y</p:attrName>
                                        </p:attrNameLst>
                                      </p:cBhvr>
                                      <p:rCtr x="0" y="-2147483648"/>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6"/>
                                        </p:tgtEl>
                                        <p:attrNameLst>
                                          <p:attrName>ppt_x</p:attrName>
                                          <p:attrName>ppt_y</p:attrName>
                                        </p:attrNameLst>
                                      </p:cBhvr>
                                      <p:rCtr x="0" y="-2147483648"/>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7"/>
                                        </p:tgtEl>
                                        <p:attrNameLst>
                                          <p:attrName>ppt_x</p:attrName>
                                          <p:attrName>ppt_y</p:attrName>
                                        </p:attrNameLst>
                                      </p:cBhvr>
                                      <p:rCtr x="0" y="-2147483648"/>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8"/>
                                        </p:tgtEl>
                                        <p:attrNameLst>
                                          <p:attrName>ppt_x</p:attrName>
                                          <p:attrName>ppt_y</p:attrName>
                                        </p:attrNameLst>
                                      </p:cBhvr>
                                      <p:rCtr x="0" y="-2147483648"/>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9"/>
                                        </p:tgtEl>
                                        <p:attrNameLst>
                                          <p:attrName>ppt_x</p:attrName>
                                          <p:attrName>ppt_y</p:attrName>
                                        </p:attrNameLst>
                                      </p:cBhvr>
                                      <p:rCtr x="0" y="-2147483648"/>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0"/>
                                        </p:tgtEl>
                                        <p:attrNameLst>
                                          <p:attrName>ppt_x</p:attrName>
                                          <p:attrName>ppt_y</p:attrName>
                                        </p:attrNameLst>
                                      </p:cBhvr>
                                      <p:rCtr x="0" y="-2147483648"/>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1"/>
                                        </p:tgtEl>
                                        <p:attrNameLst>
                                          <p:attrName>ppt_x</p:attrName>
                                          <p:attrName>ppt_y</p:attrName>
                                        </p:attrNameLst>
                                      </p:cBhvr>
                                      <p:rCtr x="0" y="-2147483648"/>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8"/>
                                        </p:tgtEl>
                                        <p:attrNameLst>
                                          <p:attrName>style.color</p:attrName>
                                        </p:attrNameLst>
                                      </p:cBhvr>
                                      <p:to>
                                        <a:srgbClr val="60CCCC"/>
                                      </p:to>
                                    </p:animClr>
                                    <p:animClr clrSpc="rgb" dir="cw">
                                      <p:cBhvr>
                                        <p:cTn id="33" dur="6650" autoRev="1" fill="hold"/>
                                        <p:tgtEl>
                                          <p:spTgt spid="8"/>
                                        </p:tgtEl>
                                        <p:attrNameLst>
                                          <p:attrName>fillcolor</p:attrName>
                                        </p:attrNameLst>
                                      </p:cBhvr>
                                      <p:to>
                                        <a:srgbClr val="60CCCC"/>
                                      </p:to>
                                    </p:animClr>
                                    <p:set>
                                      <p:cBhvr>
                                        <p:cTn id="34" dur="6650" autoRev="1" fill="hold"/>
                                        <p:tgtEl>
                                          <p:spTgt spid="8"/>
                                        </p:tgtEl>
                                        <p:attrNameLst>
                                          <p:attrName>fill.type</p:attrName>
                                        </p:attrNameLst>
                                      </p:cBhvr>
                                      <p:to>
                                        <p:strVal val="solid"/>
                                      </p:to>
                                    </p:set>
                                    <p:set>
                                      <p:cBhvr>
                                        <p:cTn id="35" dur="6650" autoRev="1" fill="hold"/>
                                        <p:tgtEl>
                                          <p:spTgt spid="8"/>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7"/>
                                        </p:tgtEl>
                                        <p:attrNameLst>
                                          <p:attrName>style.color</p:attrName>
                                        </p:attrNameLst>
                                      </p:cBhvr>
                                      <p:to>
                                        <a:srgbClr val="60CCCC"/>
                                      </p:to>
                                    </p:animClr>
                                    <p:animClr clrSpc="rgb" dir="cw">
                                      <p:cBhvr>
                                        <p:cTn id="38" dur="5350" autoRev="1" fill="hold"/>
                                        <p:tgtEl>
                                          <p:spTgt spid="7"/>
                                        </p:tgtEl>
                                        <p:attrNameLst>
                                          <p:attrName>fillcolor</p:attrName>
                                        </p:attrNameLst>
                                      </p:cBhvr>
                                      <p:to>
                                        <a:srgbClr val="60CCCC"/>
                                      </p:to>
                                    </p:animClr>
                                    <p:set>
                                      <p:cBhvr>
                                        <p:cTn id="39" dur="5350" autoRev="1" fill="hold"/>
                                        <p:tgtEl>
                                          <p:spTgt spid="7"/>
                                        </p:tgtEl>
                                        <p:attrNameLst>
                                          <p:attrName>fill.type</p:attrName>
                                        </p:attrNameLst>
                                      </p:cBhvr>
                                      <p:to>
                                        <p:strVal val="solid"/>
                                      </p:to>
                                    </p:set>
                                    <p:set>
                                      <p:cBhvr>
                                        <p:cTn id="40" dur="5350" autoRev="1" fill="hold"/>
                                        <p:tgtEl>
                                          <p:spTgt spid="7"/>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6"/>
                                        </p:tgtEl>
                                        <p:attrNameLst>
                                          <p:attrName>style.color</p:attrName>
                                        </p:attrNameLst>
                                      </p:cBhvr>
                                      <p:to>
                                        <a:srgbClr val="60CCCC"/>
                                      </p:to>
                                    </p:animClr>
                                    <p:animClr clrSpc="rgb" dir="cw">
                                      <p:cBhvr>
                                        <p:cTn id="43" dur="6650" autoRev="1" fill="hold"/>
                                        <p:tgtEl>
                                          <p:spTgt spid="6"/>
                                        </p:tgtEl>
                                        <p:attrNameLst>
                                          <p:attrName>fillcolor</p:attrName>
                                        </p:attrNameLst>
                                      </p:cBhvr>
                                      <p:to>
                                        <a:srgbClr val="60CCCC"/>
                                      </p:to>
                                    </p:animClr>
                                    <p:set>
                                      <p:cBhvr>
                                        <p:cTn id="44" dur="6650" autoRev="1" fill="hold"/>
                                        <p:tgtEl>
                                          <p:spTgt spid="6"/>
                                        </p:tgtEl>
                                        <p:attrNameLst>
                                          <p:attrName>fill.type</p:attrName>
                                        </p:attrNameLst>
                                      </p:cBhvr>
                                      <p:to>
                                        <p:strVal val="solid"/>
                                      </p:to>
                                    </p:set>
                                    <p:set>
                                      <p:cBhvr>
                                        <p:cTn id="45" dur="665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White">
    <p:spTree>
      <p:nvGrpSpPr>
        <p:cNvPr id="1" name=""/>
        <p:cNvGrpSpPr/>
        <p:nvPr/>
      </p:nvGrpSpPr>
      <p:grpSpPr>
        <a:xfrm>
          <a:off x="0" y="0"/>
          <a:ext cx="0" cy="0"/>
          <a:chOff x="0" y="0"/>
          <a:chExt cx="0" cy="0"/>
        </a:xfrm>
      </p:grpSpPr>
      <p:sp>
        <p:nvSpPr>
          <p:cNvPr id="6" name="Rectangle 5"/>
          <p:cNvSpPr/>
          <p:nvPr userDrawn="1"/>
        </p:nvSpPr>
        <p:spPr>
          <a:xfrm>
            <a:off x="1" y="1"/>
            <a:ext cx="9129713" cy="4783931"/>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grpSp>
        <p:nvGrpSpPr>
          <p:cNvPr id="7" name="Group 67"/>
          <p:cNvGrpSpPr/>
          <p:nvPr userDrawn="1"/>
        </p:nvGrpSpPr>
        <p:grpSpPr>
          <a:xfrm>
            <a:off x="341314" y="233363"/>
            <a:ext cx="829170" cy="328769"/>
            <a:chOff x="609600" y="528537"/>
            <a:chExt cx="1444734" cy="763789"/>
          </a:xfrm>
          <a:solidFill>
            <a:schemeClr val="bg1"/>
          </a:solidFill>
        </p:grpSpPr>
        <p:sp>
          <p:nvSpPr>
            <p:cNvPr id="8" name="Rectangle 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9" name="Freeform 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0" name="Freeform 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1" name="Freeform 1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2" name="Freeform 1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3" name="Freeform 1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4" name="Freeform 1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5" name="Freeform 1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6" name="Freeform 1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7" name="Freeform 1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8" name="Freeform 1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0" name="Freeform 1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1" name="Freeform 2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2" name="Rectangle 21"/>
          <p:cNvSpPr/>
          <p:nvPr userDrawn="1"/>
        </p:nvSpPr>
        <p:spPr>
          <a:xfrm>
            <a:off x="1" y="4906566"/>
            <a:ext cx="9129713" cy="236934"/>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3" name="Rectangle 4"/>
          <p:cNvSpPr>
            <a:spLocks noChangeArrowheads="1"/>
          </p:cNvSpPr>
          <p:nvPr userDrawn="1"/>
        </p:nvSpPr>
        <p:spPr bwMode="ltGray">
          <a:xfrm>
            <a:off x="250825" y="4939430"/>
            <a:ext cx="128336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nchorCtr="1">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r>
              <a:rPr lang="en-US" altLang="en-US" sz="450" dirty="0" smtClean="0">
                <a:solidFill>
                  <a:srgbClr val="C0C0C0"/>
                </a:solidFill>
              </a:rPr>
              <a:t>.</a:t>
            </a:r>
          </a:p>
        </p:txBody>
      </p:sp>
      <p:sp>
        <p:nvSpPr>
          <p:cNvPr id="24"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25"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D50ED1E7-9DDC-434E-9454-9C79919CD219}"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2" name="Title 1"/>
          <p:cNvSpPr>
            <a:spLocks noGrp="1"/>
          </p:cNvSpPr>
          <p:nvPr>
            <p:ph type="ctrTitle"/>
          </p:nvPr>
        </p:nvSpPr>
        <p:spPr>
          <a:xfrm>
            <a:off x="221394" y="927517"/>
            <a:ext cx="8112125" cy="2189084"/>
          </a:xfrm>
        </p:spPr>
        <p:txBody>
          <a:bodyPr/>
          <a:lstStyle>
            <a:lvl1pPr algn="l" defTabSz="685800" rtl="0" eaLnBrk="1" latinLnBrk="0" hangingPunct="1">
              <a:lnSpc>
                <a:spcPct val="90000"/>
              </a:lnSpc>
              <a:spcBef>
                <a:spcPct val="0"/>
              </a:spcBef>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489123169"/>
      </p:ext>
    </p:extLst>
  </p:cSld>
  <p:clrMapOvr>
    <a:masterClrMapping/>
  </p:clrMapOvr>
  <p:transition>
    <p:wipe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animated Gradient">
    <p:spTree>
      <p:nvGrpSpPr>
        <p:cNvPr id="1" name=""/>
        <p:cNvGrpSpPr/>
        <p:nvPr/>
      </p:nvGrpSpPr>
      <p:grpSpPr>
        <a:xfrm>
          <a:off x="0" y="0"/>
          <a:ext cx="0" cy="0"/>
          <a:chOff x="0" y="0"/>
          <a:chExt cx="0" cy="0"/>
        </a:xfrm>
      </p:grpSpPr>
      <p:pic>
        <p:nvPicPr>
          <p:cNvPr id="6"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a:xfrm>
            <a:off x="1824039" y="-2677716"/>
            <a:ext cx="1728787" cy="105108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8" name="Rounded Rectangle 7"/>
          <p:cNvSpPr/>
          <p:nvPr userDrawn="1"/>
        </p:nvSpPr>
        <p:spPr>
          <a:xfrm>
            <a:off x="1" y="-478632"/>
            <a:ext cx="1730375" cy="6111479"/>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userDrawn="1"/>
        </p:nvSpPr>
        <p:spPr>
          <a:xfrm rot="10800000">
            <a:off x="1014414" y="3186112"/>
            <a:ext cx="1728787" cy="611147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userDrawn="1"/>
        </p:nvSpPr>
        <p:spPr>
          <a:xfrm>
            <a:off x="6584951" y="-2184798"/>
            <a:ext cx="1730375"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userDrawn="1"/>
        </p:nvSpPr>
        <p:spPr>
          <a:xfrm>
            <a:off x="8105775" y="4274344"/>
            <a:ext cx="1728788"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ounded Rectangle 11"/>
          <p:cNvSpPr/>
          <p:nvPr userDrawn="1"/>
        </p:nvSpPr>
        <p:spPr>
          <a:xfrm rot="10800000">
            <a:off x="3035301" y="1137047"/>
            <a:ext cx="1730375" cy="611147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4"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p>
        </p:txBody>
      </p:sp>
      <p:sp>
        <p:nvSpPr>
          <p:cNvPr id="15"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047B05D3-15EC-4C1F-BEE1-44BB5C2EDBAE}" type="slidenum">
              <a:rPr lang="en-US" altLang="en-US" sz="450" smtClean="0">
                <a:solidFill>
                  <a:srgbClr val="FFFFFF"/>
                </a:solidFill>
              </a:rPr>
              <a:pPr algn="r" eaLnBrk="1" hangingPunct="1">
                <a:defRPr/>
              </a:pPr>
              <a:t>‹#›</a:t>
            </a:fld>
            <a:endParaRPr lang="en-US" altLang="en-US" sz="450" dirty="0" smtClean="0">
              <a:solidFill>
                <a:srgbClr val="FFFFFF"/>
              </a:solidFill>
            </a:endParaRPr>
          </a:p>
        </p:txBody>
      </p:sp>
      <p:grpSp>
        <p:nvGrpSpPr>
          <p:cNvPr id="16" name="Group 38"/>
          <p:cNvGrpSpPr/>
          <p:nvPr userDrawn="1"/>
        </p:nvGrpSpPr>
        <p:grpSpPr>
          <a:xfrm>
            <a:off x="341314" y="233363"/>
            <a:ext cx="829170" cy="328769"/>
            <a:chOff x="609600" y="528537"/>
            <a:chExt cx="1444734" cy="763789"/>
          </a:xfrm>
          <a:solidFill>
            <a:schemeClr val="bg1"/>
          </a:solidFill>
        </p:grpSpPr>
        <p:sp>
          <p:nvSpPr>
            <p:cNvPr id="17" name="Rectangle 16"/>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8" name="Freeform 17"/>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0" name="Freeform 19"/>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1" name="Freeform 20"/>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2" name="Freeform 2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3" name="Freeform 2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4" name="Freeform 2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5" name="Freeform 2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6" name="Freeform 2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7" name="Freeform 2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8" name="Freeform 2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9" name="Freeform 2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0" name="Freeform 2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 name="Title 1"/>
          <p:cNvSpPr>
            <a:spLocks noGrp="1"/>
          </p:cNvSpPr>
          <p:nvPr>
            <p:ph type="ctrTitle"/>
          </p:nvPr>
        </p:nvSpPr>
        <p:spPr>
          <a:xfrm>
            <a:off x="221394" y="927517"/>
            <a:ext cx="8112125" cy="2189084"/>
          </a:xfrm>
        </p:spPr>
        <p:txBody>
          <a:bodyPr/>
          <a:lstStyle>
            <a:lvl1pPr>
              <a:lnSpc>
                <a:spcPct val="90000"/>
              </a:lnSpc>
              <a:defRPr lang="en-US" sz="405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8664912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11"/>
                                        </p:tgtEl>
                                        <p:attrNameLst>
                                          <p:attrName>ppt_x</p:attrName>
                                          <p:attrName>ppt_y</p:attrName>
                                        </p:attrNameLst>
                                      </p:cBhvr>
                                      <p:rCtr x="0" y="-2147483648"/>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10"/>
                                        </p:tgtEl>
                                        <p:attrNameLst>
                                          <p:attrName>ppt_x</p:attrName>
                                          <p:attrName>ppt_y</p:attrName>
                                        </p:attrNameLst>
                                      </p:cBhvr>
                                      <p:rCtr x="0" y="-2147483648"/>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2"/>
                                        </p:tgtEl>
                                        <p:attrNameLst>
                                          <p:attrName>ppt_x</p:attrName>
                                          <p:attrName>ppt_y</p:attrName>
                                        </p:attrNameLst>
                                      </p:cBhvr>
                                      <p:rCtr x="0" y="-2147483648"/>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9"/>
                                        </p:tgtEl>
                                        <p:attrNameLst>
                                          <p:attrName>ppt_x</p:attrName>
                                          <p:attrName>ppt_y</p:attrName>
                                        </p:attrNameLst>
                                      </p:cBhvr>
                                      <p:rCtr x="0" y="-2147483648"/>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8"/>
                                        </p:tgtEl>
                                        <p:attrNameLst>
                                          <p:attrName>ppt_x</p:attrName>
                                          <p:attrName>ppt_y</p:attrName>
                                        </p:attrNameLst>
                                      </p:cBhvr>
                                      <p:rCtr x="0" y="-2147483648"/>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7"/>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1" y="-1541860"/>
            <a:ext cx="9847263" cy="14533960"/>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grpSp>
      <p:sp>
        <p:nvSpPr>
          <p:cNvPr id="14"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5"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p>
        </p:txBody>
      </p:sp>
      <p:sp>
        <p:nvSpPr>
          <p:cNvPr id="16"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CD62F0AD-BF23-4E3F-B030-02FD2A9FDD81}" type="slidenum">
              <a:rPr lang="en-US" altLang="en-US" sz="450" smtClean="0">
                <a:solidFill>
                  <a:srgbClr val="FFFFFF"/>
                </a:solidFill>
              </a:rPr>
              <a:pPr algn="r" eaLnBrk="1" hangingPunct="1">
                <a:defRPr/>
              </a:pPr>
              <a:t>‹#›</a:t>
            </a:fld>
            <a:endParaRPr lang="en-US" altLang="en-US" sz="450" dirty="0" smtClean="0">
              <a:solidFill>
                <a:srgbClr val="FFFFFF"/>
              </a:solidFill>
            </a:endParaRPr>
          </a:p>
        </p:txBody>
      </p:sp>
      <p:grpSp>
        <p:nvGrpSpPr>
          <p:cNvPr id="17" name="Group 38"/>
          <p:cNvGrpSpPr/>
          <p:nvPr userDrawn="1"/>
        </p:nvGrpSpPr>
        <p:grpSpPr>
          <a:xfrm>
            <a:off x="341314" y="233363"/>
            <a:ext cx="829170" cy="328769"/>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 name="Title 1"/>
          <p:cNvSpPr>
            <a:spLocks noGrp="1"/>
          </p:cNvSpPr>
          <p:nvPr>
            <p:ph type="ctrTitle"/>
          </p:nvPr>
        </p:nvSpPr>
        <p:spPr>
          <a:xfrm>
            <a:off x="221394" y="927517"/>
            <a:ext cx="8112125" cy="2189084"/>
          </a:xfrm>
        </p:spPr>
        <p:txBody>
          <a:bodyPr/>
          <a:lstStyle>
            <a:lvl1pPr>
              <a:lnSpc>
                <a:spcPct val="90000"/>
              </a:lnSpc>
              <a:defRPr lang="en-US" sz="405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612213856"/>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326482"/>
            <a:ext cx="8477250" cy="25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9" y="2265760"/>
            <a:ext cx="8694737" cy="251817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6" name="Rectangle 3"/>
          <p:cNvSpPr>
            <a:spLocks noChangeArrowheads="1"/>
          </p:cNvSpPr>
          <p:nvPr/>
        </p:nvSpPr>
        <p:spPr bwMode="hidden">
          <a:xfrm>
            <a:off x="0" y="0"/>
            <a:ext cx="9144000" cy="13335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2" name="Title 1"/>
          <p:cNvSpPr>
            <a:spLocks noGrp="1"/>
          </p:cNvSpPr>
          <p:nvPr>
            <p:ph type="ctrTitle"/>
          </p:nvPr>
        </p:nvSpPr>
        <p:spPr>
          <a:xfrm>
            <a:off x="221394" y="299357"/>
            <a:ext cx="8112125" cy="1805282"/>
          </a:xfrm>
        </p:spPr>
        <p:txBody>
          <a:bodyPr/>
          <a:lstStyle>
            <a:lvl1pPr algn="l" defTabSz="685800" rtl="0" eaLnBrk="1" latinLnBrk="0" hangingPunct="1">
              <a:lnSpc>
                <a:spcPct val="80000"/>
              </a:lnSpc>
              <a:spcBef>
                <a:spcPct val="0"/>
              </a:spcBef>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0259614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4"/>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Multi_Slide">
    <p:bg>
      <p:bgPr>
        <a:solidFill>
          <a:srgbClr val="FFFFFF"/>
        </a:solidFill>
        <a:effectLst/>
      </p:bgPr>
    </p:bg>
    <p:spTree>
      <p:nvGrpSpPr>
        <p:cNvPr id="1" name=""/>
        <p:cNvGrpSpPr/>
        <p:nvPr/>
      </p:nvGrpSpPr>
      <p:grpSpPr>
        <a:xfrm>
          <a:off x="0" y="0"/>
          <a:ext cx="0" cy="0"/>
          <a:chOff x="0" y="0"/>
          <a:chExt cx="0" cy="0"/>
        </a:xfrm>
      </p:grpSpPr>
      <p:sp>
        <p:nvSpPr>
          <p:cNvPr id="73" name="Shape 73"/>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74" name="Shape 74"/>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75"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76" name="Shape 76"/>
          <p:cNvSpPr>
            <a:spLocks noGrp="1"/>
          </p:cNvSpPr>
          <p:nvPr>
            <p:ph type="body" idx="1"/>
          </p:nvPr>
        </p:nvSpPr>
        <p:spPr>
          <a:xfrm>
            <a:off x="474662" y="1347787"/>
            <a:ext cx="8280058" cy="3073948"/>
          </a:xfrm>
          <a:prstGeom prst="rect">
            <a:avLst/>
          </a:prstGeom>
        </p:spPr>
        <p:txBody>
          <a:bodyPr lIns="45710" tIns="45710" rIns="45710" bIns="45710">
            <a:normAutofit/>
          </a:bodyPr>
          <a:lstStyle>
            <a:lvl1pPr marL="285689" indent="-285689" algn="ctr" defTabSz="457104">
              <a:lnSpc>
                <a:spcPct val="100000"/>
              </a:lnSpc>
              <a:spcBef>
                <a:spcPts val="400"/>
              </a:spcBef>
              <a:buClrTx/>
              <a:buSzTx/>
              <a:buFontTx/>
              <a:buNone/>
              <a:defRPr sz="2000"/>
            </a:lvl1pPr>
            <a:lvl2pPr marL="451303" indent="-308428" algn="ctr" defTabSz="457104">
              <a:lnSpc>
                <a:spcPct val="100000"/>
              </a:lnSpc>
              <a:spcBef>
                <a:spcPts val="400"/>
              </a:spcBef>
              <a:buClrTx/>
              <a:buFontTx/>
              <a:defRPr sz="2000"/>
            </a:lvl2pPr>
            <a:lvl3pPr marL="545041" indent="-283104" algn="ctr" defTabSz="457104">
              <a:lnSpc>
                <a:spcPct val="100000"/>
              </a:lnSpc>
              <a:spcBef>
                <a:spcPts val="400"/>
              </a:spcBef>
              <a:buClrTx/>
              <a:buFontTx/>
              <a:defRPr sz="2000"/>
            </a:lvl3pPr>
            <a:lvl4pPr marL="642216" indent="-308841" algn="ctr" defTabSz="457104">
              <a:lnSpc>
                <a:spcPct val="100000"/>
              </a:lnSpc>
              <a:spcBef>
                <a:spcPts val="400"/>
              </a:spcBef>
              <a:buClrTx/>
              <a:buFontTx/>
              <a:defRPr sz="2000"/>
            </a:lvl4pPr>
            <a:lvl5pPr marL="713653" indent="-308841" algn="ctr" defTabSz="457104">
              <a:lnSpc>
                <a:spcPct val="100000"/>
              </a:lnSpc>
              <a:spcBef>
                <a:spcPts val="400"/>
              </a:spcBef>
              <a:buClrTx/>
              <a:buFontTx/>
              <a:defRPr sz="2000"/>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326482"/>
            <a:ext cx="8477250" cy="25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9" y="2265760"/>
            <a:ext cx="8694737" cy="131802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6" name="Rectangle 3"/>
          <p:cNvSpPr>
            <a:spLocks noChangeArrowheads="1"/>
          </p:cNvSpPr>
          <p:nvPr/>
        </p:nvSpPr>
        <p:spPr bwMode="hidden">
          <a:xfrm>
            <a:off x="0" y="0"/>
            <a:ext cx="9144000" cy="13335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7"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8"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C0C0C0"/>
                </a:solidFill>
              </a:rPr>
              <a:t>.</a:t>
            </a:r>
          </a:p>
        </p:txBody>
      </p:sp>
      <p:sp>
        <p:nvSpPr>
          <p:cNvPr id="9"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6A2E0FCF-132C-43D0-B6E3-BA90520DFD06}"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2" name="Title 1"/>
          <p:cNvSpPr>
            <a:spLocks noGrp="1"/>
          </p:cNvSpPr>
          <p:nvPr>
            <p:ph type="ctrTitle"/>
          </p:nvPr>
        </p:nvSpPr>
        <p:spPr>
          <a:xfrm>
            <a:off x="221394" y="1475975"/>
            <a:ext cx="8112125" cy="1805282"/>
          </a:xfrm>
        </p:spPr>
        <p:txBody>
          <a:bodyPr/>
          <a:lstStyle>
            <a:lvl1pPr algn="l" defTabSz="685800" rtl="0" eaLnBrk="1" latinLnBrk="0" hangingPunct="1">
              <a:lnSpc>
                <a:spcPct val="80000"/>
              </a:lnSpc>
              <a:spcBef>
                <a:spcPct val="0"/>
              </a:spcBef>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795237316"/>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324161"/>
            <a:ext cx="8588861"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008126"/>
            <a:ext cx="8578850" cy="3723894"/>
          </a:xfrm>
        </p:spPr>
        <p:txBody>
          <a:bodyPr/>
          <a:lstStyle>
            <a:lvl1pPr>
              <a:lnSpc>
                <a:spcPct val="95000"/>
              </a:lnSpc>
              <a:spcBef>
                <a:spcPts val="1110"/>
              </a:spcBef>
              <a:defRPr sz="1650">
                <a:solidFill>
                  <a:schemeClr val="bg1"/>
                </a:solidFill>
                <a:latin typeface="+mj-lt"/>
              </a:defRPr>
            </a:lvl1pPr>
            <a:lvl2pPr>
              <a:lnSpc>
                <a:spcPct val="95000"/>
              </a:lnSpc>
              <a:spcBef>
                <a:spcPts val="45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6583533"/>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3" y="324161"/>
            <a:ext cx="8588861"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004809"/>
            <a:ext cx="4122425" cy="3724275"/>
          </a:xfrm>
        </p:spPr>
        <p:txBody>
          <a:bodyPr>
            <a:noAutofit/>
          </a:bodyPr>
          <a:lstStyle>
            <a:lvl1pPr>
              <a:lnSpc>
                <a:spcPct val="95000"/>
              </a:lnSpc>
              <a:spcBef>
                <a:spcPts val="1110"/>
              </a:spcBef>
              <a:defRPr sz="1350">
                <a:solidFill>
                  <a:schemeClr val="bg1"/>
                </a:solidFill>
                <a:latin typeface="+mj-lt"/>
              </a:defRPr>
            </a:lvl1pPr>
            <a:lvl2pPr>
              <a:lnSpc>
                <a:spcPct val="95000"/>
              </a:lnSpc>
              <a:spcBef>
                <a:spcPts val="450"/>
              </a:spcBef>
              <a:defRPr sz="1050">
                <a:solidFill>
                  <a:schemeClr val="bg1"/>
                </a:solidFill>
                <a:latin typeface="+mj-lt"/>
              </a:defRPr>
            </a:lvl2pPr>
            <a:lvl3pPr>
              <a:defRPr sz="900">
                <a:solidFill>
                  <a:schemeClr val="bg1"/>
                </a:solidFill>
                <a:latin typeface="+mj-lt"/>
              </a:defRPr>
            </a:lvl3pPr>
            <a:lvl4pPr>
              <a:defRPr sz="825">
                <a:solidFill>
                  <a:schemeClr val="bg1"/>
                </a:solidFill>
                <a:latin typeface="+mj-lt"/>
              </a:defRPr>
            </a:lvl4pPr>
            <a:lvl5pPr>
              <a:defRPr sz="825">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004809"/>
            <a:ext cx="4122425" cy="3724275"/>
          </a:xfrm>
        </p:spPr>
        <p:txBody>
          <a:bodyPr>
            <a:noAutofit/>
          </a:bodyPr>
          <a:lstStyle>
            <a:lvl1pPr>
              <a:lnSpc>
                <a:spcPct val="95000"/>
              </a:lnSpc>
              <a:spcBef>
                <a:spcPts val="1110"/>
              </a:spcBef>
              <a:defRPr sz="1350">
                <a:solidFill>
                  <a:schemeClr val="bg1"/>
                </a:solidFill>
                <a:latin typeface="+mj-lt"/>
              </a:defRPr>
            </a:lvl1pPr>
            <a:lvl2pPr>
              <a:lnSpc>
                <a:spcPct val="95000"/>
              </a:lnSpc>
              <a:spcBef>
                <a:spcPts val="450"/>
              </a:spcBef>
              <a:defRPr sz="1050">
                <a:solidFill>
                  <a:schemeClr val="bg1"/>
                </a:solidFill>
                <a:latin typeface="+mj-lt"/>
              </a:defRPr>
            </a:lvl2pPr>
            <a:lvl3pPr>
              <a:defRPr sz="900">
                <a:solidFill>
                  <a:schemeClr val="bg1"/>
                </a:solidFill>
                <a:latin typeface="+mj-lt"/>
              </a:defRPr>
            </a:lvl3pPr>
            <a:lvl4pPr>
              <a:defRPr sz="825">
                <a:solidFill>
                  <a:schemeClr val="bg1"/>
                </a:solidFill>
                <a:latin typeface="+mj-lt"/>
              </a:defRPr>
            </a:lvl4pPr>
            <a:lvl5pPr>
              <a:defRPr sz="825">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7899727"/>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ectangle 4"/>
          <p:cNvSpPr>
            <a:spLocks noChangeArrowheads="1"/>
          </p:cNvSpPr>
          <p:nvPr userDrawn="1"/>
        </p:nvSpPr>
        <p:spPr bwMode="ltGray">
          <a:xfrm>
            <a:off x="250826" y="4939430"/>
            <a:ext cx="2568575"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C0C0C0"/>
                </a:solidFill>
              </a:rPr>
              <a:t>© 2012 Cisco and/or its affiliates. All rights reserved.</a:t>
            </a:r>
          </a:p>
        </p:txBody>
      </p:sp>
      <p:sp>
        <p:nvSpPr>
          <p:cNvPr id="7"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8" name="Rectangle 12"/>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0E3A7EED-5983-4571-ADE3-FBD418E25E17}"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4" name="Text Placeholder 3"/>
          <p:cNvSpPr>
            <a:spLocks noGrp="1"/>
          </p:cNvSpPr>
          <p:nvPr>
            <p:ph type="body" sz="quarter" idx="10"/>
          </p:nvPr>
        </p:nvSpPr>
        <p:spPr>
          <a:xfrm>
            <a:off x="239714" y="1004809"/>
            <a:ext cx="4103687" cy="3724275"/>
          </a:xfrm>
        </p:spPr>
        <p:txBody>
          <a:bodyPr/>
          <a:lstStyle>
            <a:lvl1pPr>
              <a:lnSpc>
                <a:spcPct val="95000"/>
              </a:lnSpc>
              <a:spcBef>
                <a:spcPts val="1110"/>
              </a:spcBef>
              <a:defRPr sz="1650">
                <a:solidFill>
                  <a:schemeClr val="bg1"/>
                </a:solidFill>
                <a:latin typeface="+mj-lt"/>
              </a:defRPr>
            </a:lvl1pPr>
            <a:lvl2pPr>
              <a:lnSpc>
                <a:spcPct val="95000"/>
              </a:lnSpc>
              <a:spcBef>
                <a:spcPts val="45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p:nvPr>
        </p:nvSpPr>
        <p:spPr>
          <a:xfrm>
            <a:off x="5221224" y="1310763"/>
            <a:ext cx="3236976" cy="484748"/>
          </a:xfrm>
        </p:spPr>
        <p:txBody>
          <a:bodyPr>
            <a:noAutofit/>
          </a:bodyPr>
          <a:lstStyle>
            <a:lvl1pPr marL="85725" indent="-85725" algn="l" defTabSz="685800" rtl="0" eaLnBrk="1" latinLnBrk="0" hangingPunct="1">
              <a:lnSpc>
                <a:spcPct val="80000"/>
              </a:lnSpc>
              <a:spcBef>
                <a:spcPct val="0"/>
              </a:spcBef>
              <a:buNone/>
              <a:defRPr lang="en-US" sz="15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vl2pPr marL="85725" indent="-85725" algn="l" defTabSz="685800" rtl="0" eaLnBrk="1" latinLnBrk="0" hangingPunct="1">
              <a:defRPr lang="en-US" sz="1500" kern="1200" dirty="0" smtClean="0">
                <a:solidFill>
                  <a:schemeClr val="accent2"/>
                </a:solidFill>
                <a:latin typeface="Ciscolight" pitchFamily="2" charset="0"/>
                <a:ea typeface="+mn-ea"/>
                <a:cs typeface="+mn-cs"/>
              </a:defRPr>
            </a:lvl2pPr>
            <a:lvl3pPr marL="85725" indent="-85725" algn="l" defTabSz="685800" rtl="0" eaLnBrk="1" latinLnBrk="0" hangingPunct="1">
              <a:defRPr lang="en-US" sz="1500" kern="1200" dirty="0" smtClean="0">
                <a:solidFill>
                  <a:schemeClr val="accent2"/>
                </a:solidFill>
                <a:latin typeface="Ciscolight" pitchFamily="2" charset="0"/>
                <a:ea typeface="+mn-ea"/>
                <a:cs typeface="+mn-cs"/>
              </a:defRPr>
            </a:lvl3pPr>
            <a:lvl4pPr marL="85725" indent="-85725" algn="l" defTabSz="685800" rtl="0" eaLnBrk="1" latinLnBrk="0" hangingPunct="1">
              <a:defRPr lang="en-US" sz="1500" kern="1200" dirty="0" smtClean="0">
                <a:solidFill>
                  <a:schemeClr val="accent2"/>
                </a:solidFill>
                <a:latin typeface="Ciscolight" pitchFamily="2" charset="0"/>
                <a:ea typeface="+mn-ea"/>
                <a:cs typeface="+mn-cs"/>
              </a:defRPr>
            </a:lvl4pPr>
            <a:lvl5pPr marL="85725" indent="-85725" algn="l" defTabSz="685800" rtl="0" eaLnBrk="1" latinLnBrk="0" hangingPunct="1">
              <a:defRPr lang="en-US" sz="15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6" name="Title 15"/>
          <p:cNvSpPr>
            <a:spLocks noGrp="1"/>
          </p:cNvSpPr>
          <p:nvPr>
            <p:ph type="title"/>
          </p:nvPr>
        </p:nvSpPr>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20" name="Text Placeholder 19"/>
          <p:cNvSpPr>
            <a:spLocks noGrp="1"/>
          </p:cNvSpPr>
          <p:nvPr>
            <p:ph type="body" sz="quarter" idx="14"/>
          </p:nvPr>
        </p:nvSpPr>
        <p:spPr>
          <a:xfrm>
            <a:off x="5334000" y="3657600"/>
            <a:ext cx="3200400" cy="342900"/>
          </a:xfrm>
        </p:spPr>
        <p:txBody>
          <a:bodyPr>
            <a:noAutofit/>
          </a:bodyPr>
          <a:lstStyle>
            <a:lvl1pPr marL="0" indent="0">
              <a:buFontTx/>
              <a:buNone/>
              <a:defRPr sz="1200">
                <a:solidFill>
                  <a:schemeClr val="bg2">
                    <a:lumMod val="8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08066095"/>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324161"/>
            <a:ext cx="8588861"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802575990"/>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229702" y="221456"/>
            <a:ext cx="4123944" cy="628650"/>
          </a:xfrm>
        </p:spPr>
        <p:txBody>
          <a:bodyPr anchor="t"/>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200150"/>
            <a:ext cx="4142232" cy="3394710"/>
          </a:xfrm>
        </p:spPr>
        <p:txBody>
          <a:bodyPr/>
          <a:lstStyle>
            <a:lvl1pPr marL="0" indent="0">
              <a:buNone/>
              <a:defRPr>
                <a:solidFill>
                  <a:schemeClr val="bg1"/>
                </a:solidFill>
                <a:latin typeface="+mj-lt"/>
              </a:defRPr>
            </a:lvl1pPr>
            <a:lvl2pPr marL="476250" indent="-171450">
              <a:buClr>
                <a:srgbClr val="96CA4B"/>
              </a:buClr>
              <a:buFont typeface="Arial" pitchFamily="34" charset="0"/>
              <a:buChar char="•"/>
              <a:tabLst/>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200150"/>
            <a:ext cx="4005072" cy="3394710"/>
          </a:xfrm>
        </p:spPr>
        <p:txBody>
          <a:bodyPr/>
          <a:lstStyle>
            <a:lvl1pPr marL="0" indent="0">
              <a:buFontTx/>
              <a:buNone/>
              <a:defRPr>
                <a:solidFill>
                  <a:schemeClr val="bg1"/>
                </a:solidFill>
                <a:latin typeface="+mj-lt"/>
              </a:defRPr>
            </a:lvl1pPr>
            <a:lvl2pPr marL="476250" indent="-171450">
              <a:buClr>
                <a:srgbClr val="96CA4B"/>
              </a:buClr>
              <a:buFont typeface="Arial" pitchFamily="34" charset="0"/>
              <a:buChar char="•"/>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3"/>
          <p:cNvSpPr>
            <a:spLocks noGrp="1"/>
          </p:cNvSpPr>
          <p:nvPr>
            <p:ph type="body" sz="quarter" idx="13"/>
          </p:nvPr>
        </p:nvSpPr>
        <p:spPr>
          <a:xfrm>
            <a:off x="4824414" y="221456"/>
            <a:ext cx="4122737" cy="628650"/>
          </a:xfrm>
        </p:spPr>
        <p:txBody>
          <a:bodyPr lIns="82296" rIns="82296"/>
          <a:lstStyle>
            <a:lvl1pPr marL="0" indent="0">
              <a:lnSpc>
                <a:spcPct val="80000"/>
              </a:lnSpc>
              <a:spcBef>
                <a:spcPts val="0"/>
              </a:spcBef>
              <a:buFontTx/>
              <a:buNone/>
              <a:defRPr lang="en-US" sz="27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noProof="0" smtClean="0"/>
              <a:t>Click to edit Master text styles</a:t>
            </a:r>
          </a:p>
        </p:txBody>
      </p:sp>
    </p:spTree>
    <p:extLst>
      <p:ext uri="{BB962C8B-B14F-4D97-AF65-F5344CB8AC3E}">
        <p14:creationId xmlns:p14="http://schemas.microsoft.com/office/powerpoint/2010/main" val="2949490025"/>
      </p:ext>
    </p:extLst>
  </p:cSld>
  <p:clrMapOvr>
    <a:masterClrMapping/>
  </p:clrMapOvr>
  <p:transition>
    <p:wipe dir="r"/>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200150"/>
            <a:ext cx="2622550" cy="3293269"/>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200150"/>
            <a:ext cx="2593975" cy="3271838"/>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200151"/>
            <a:ext cx="2633662" cy="3250406"/>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75438"/>
            <a:ext cx="2670048" cy="864108"/>
          </a:xfrm>
        </p:spPr>
        <p:txBody>
          <a:bodyPr anchor="b">
            <a:noAutofit/>
          </a:bodyPr>
          <a:lstStyle>
            <a:lvl1pPr marL="0" marR="0" indent="0" algn="l" defTabSz="685800" rtl="0" eaLnBrk="1" fontAlgn="auto" latinLnBrk="0" hangingPunct="1">
              <a:lnSpc>
                <a:spcPct val="80000"/>
              </a:lnSpc>
              <a:spcBef>
                <a:spcPct val="0"/>
              </a:spcBef>
              <a:spcAft>
                <a:spcPts val="0"/>
              </a:spcAft>
              <a:buClrTx/>
              <a:buSzTx/>
              <a:buFontTx/>
              <a:buNone/>
              <a:tabLst/>
              <a:defRPr lang="en-US" sz="225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2" name="Text Placeholder 20"/>
          <p:cNvSpPr>
            <a:spLocks noGrp="1"/>
          </p:cNvSpPr>
          <p:nvPr>
            <p:ph type="body" sz="quarter" idx="18"/>
          </p:nvPr>
        </p:nvSpPr>
        <p:spPr>
          <a:xfrm>
            <a:off x="3255264" y="75438"/>
            <a:ext cx="2670048" cy="864108"/>
          </a:xfrm>
        </p:spPr>
        <p:txBody>
          <a:bodyPr anchor="b">
            <a:noAutofit/>
          </a:bodyPr>
          <a:lstStyle>
            <a:lvl1pPr marL="0" marR="0" indent="0" algn="l" defTabSz="685800" rtl="0" eaLnBrk="1" fontAlgn="auto" latinLnBrk="0" hangingPunct="1">
              <a:lnSpc>
                <a:spcPct val="80000"/>
              </a:lnSpc>
              <a:spcBef>
                <a:spcPct val="0"/>
              </a:spcBef>
              <a:spcAft>
                <a:spcPts val="0"/>
              </a:spcAft>
              <a:buClrTx/>
              <a:buSzTx/>
              <a:buFontTx/>
              <a:buNone/>
              <a:tabLst/>
              <a:defRPr lang="en-US" sz="225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4" name="Text Placeholder 20"/>
          <p:cNvSpPr>
            <a:spLocks noGrp="1" noChangeAspect="1"/>
          </p:cNvSpPr>
          <p:nvPr>
            <p:ph type="body" sz="quarter" idx="19"/>
          </p:nvPr>
        </p:nvSpPr>
        <p:spPr>
          <a:xfrm>
            <a:off x="6273302" y="75438"/>
            <a:ext cx="2670048" cy="864108"/>
          </a:xfrm>
        </p:spPr>
        <p:txBody>
          <a:bodyPr anchor="b">
            <a:noAutofit/>
          </a:bodyPr>
          <a:lstStyle>
            <a:lvl1pPr marL="0" marR="0" indent="0" algn="l" defTabSz="685800" rtl="0" eaLnBrk="1" fontAlgn="auto" latinLnBrk="0" hangingPunct="1">
              <a:lnSpc>
                <a:spcPct val="80000"/>
              </a:lnSpc>
              <a:spcBef>
                <a:spcPct val="0"/>
              </a:spcBef>
              <a:spcAft>
                <a:spcPts val="0"/>
              </a:spcAft>
              <a:buClrTx/>
              <a:buSzTx/>
              <a:buFontTx/>
              <a:buNone/>
              <a:tabLst/>
              <a:defRPr lang="en-US" sz="225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682870683"/>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246972" y="329783"/>
            <a:ext cx="8567244"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5" y="1107281"/>
            <a:ext cx="8439461" cy="3228975"/>
          </a:xfrm>
        </p:spPr>
        <p:txBody>
          <a:bodyPr rtlCol="0" anchor="ctr" anchorCtr="1">
            <a:noAutofit/>
          </a:bodyPr>
          <a:lstStyle>
            <a:lvl1pPr>
              <a:buNone/>
              <a:defRPr>
                <a:latin typeface="+mj-lt"/>
              </a:defRPr>
            </a:lvl1pPr>
          </a:lstStyle>
          <a:p>
            <a:pPr lvl="0"/>
            <a:r>
              <a:rPr lang="en-US" noProof="0" dirty="0" smtClean="0"/>
              <a:t>Click icon to add chart</a:t>
            </a:r>
            <a:endParaRPr lang="en-US" noProof="0" dirty="0"/>
          </a:p>
        </p:txBody>
      </p:sp>
      <p:sp>
        <p:nvSpPr>
          <p:cNvPr id="4" name="Text Placeholder 9"/>
          <p:cNvSpPr>
            <a:spLocks noGrp="1"/>
          </p:cNvSpPr>
          <p:nvPr>
            <p:ph type="body" sz="quarter" idx="11"/>
          </p:nvPr>
        </p:nvSpPr>
        <p:spPr>
          <a:xfrm>
            <a:off x="249466" y="4546586"/>
            <a:ext cx="7461250" cy="207749"/>
          </a:xfrm>
        </p:spPr>
        <p:txBody>
          <a:bodyPr anchor="b">
            <a:noAutofit/>
          </a:bodyPr>
          <a:lstStyle>
            <a:lvl1pPr algn="l" defTabSz="603647">
              <a:lnSpc>
                <a:spcPct val="100000"/>
              </a:lnSpc>
              <a:spcBef>
                <a:spcPct val="50000"/>
              </a:spcBef>
              <a:buNone/>
              <a:defRPr sz="900">
                <a:solidFill>
                  <a:schemeClr val="bg2">
                    <a:lumMod val="85000"/>
                  </a:schemeClr>
                </a:solidFill>
                <a:latin typeface="+mj-lt"/>
              </a:defRPr>
            </a:lvl1pPr>
            <a:lvl2pPr>
              <a:buFont typeface="Arial" pitchFamily="34" charset="0"/>
              <a:buNone/>
              <a:defRPr sz="1050"/>
            </a:lvl2pPr>
            <a:lvl3pPr>
              <a:buFont typeface="Arial" pitchFamily="34" charset="0"/>
              <a:buNone/>
              <a:defRPr sz="1050"/>
            </a:lvl3pPr>
            <a:lvl4pPr>
              <a:buFont typeface="Arial" pitchFamily="34" charset="0"/>
              <a:buNone/>
              <a:defRPr sz="1050"/>
            </a:lvl4pPr>
            <a:lvl5pPr>
              <a:buFont typeface="Arial" pitchFamily="34" charset="0"/>
              <a:buNone/>
              <a:defRPr sz="1050"/>
            </a:lvl5pPr>
          </a:lstStyle>
          <a:p>
            <a:pPr lvl="0"/>
            <a:r>
              <a:rPr lang="en-US" smtClean="0"/>
              <a:t>Click to edit Master text styles</a:t>
            </a:r>
          </a:p>
        </p:txBody>
      </p:sp>
    </p:spTree>
    <p:extLst>
      <p:ext uri="{BB962C8B-B14F-4D97-AF65-F5344CB8AC3E}">
        <p14:creationId xmlns:p14="http://schemas.microsoft.com/office/powerpoint/2010/main" val="3099153460"/>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072683"/>
            <a:ext cx="8558698"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200150"/>
            <a:ext cx="4005072" cy="2811780"/>
          </a:xfrm>
        </p:spPr>
        <p:txBody>
          <a:bodyPr anchor="ctr">
            <a:noAutofit/>
          </a:bodyPr>
          <a:lstStyle>
            <a:lvl1pPr marL="0" indent="0" algn="l" defTabSz="685800" rtl="0" eaLnBrk="1" latinLnBrk="0" hangingPunct="1">
              <a:lnSpc>
                <a:spcPct val="80000"/>
              </a:lnSpc>
              <a:spcBef>
                <a:spcPct val="0"/>
              </a:spcBef>
              <a:buFontTx/>
              <a:buNone/>
              <a:defRPr lang="en-US" sz="1800" b="0" kern="1200" spc="0" baseline="0" dirty="0" smtClean="0">
                <a:solidFill>
                  <a:schemeClr val="bg2"/>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460754"/>
            <a:ext cx="3429000" cy="2242566"/>
          </a:xfrm>
        </p:spPr>
        <p:txBody>
          <a:bodyPr rtlCol="0" anchor="ctr" anchorCtr="1">
            <a:noAutofit/>
          </a:bodyPr>
          <a:lstStyle>
            <a:lvl1pPr algn="ctr">
              <a:buFontTx/>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224779007"/>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072683"/>
            <a:ext cx="8558698"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55132063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ullet Slide With Title">
    <p:bg>
      <p:bgPr>
        <a:solidFill>
          <a:srgbClr val="FFFFFF"/>
        </a:solidFill>
        <a:effectLst/>
      </p:bgPr>
    </p:bg>
    <p:spTree>
      <p:nvGrpSpPr>
        <p:cNvPr id="1" name=""/>
        <p:cNvGrpSpPr/>
        <p:nvPr/>
      </p:nvGrpSpPr>
      <p:grpSpPr>
        <a:xfrm>
          <a:off x="0" y="0"/>
          <a:ext cx="0" cy="0"/>
          <a:chOff x="0" y="0"/>
          <a:chExt cx="0" cy="0"/>
        </a:xfrm>
      </p:grpSpPr>
      <p:sp>
        <p:nvSpPr>
          <p:cNvPr id="84" name="Shape 84"/>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85" name="Shape 85"/>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86"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87" name="Shape 87"/>
          <p:cNvSpPr>
            <a:spLocks noGrp="1"/>
          </p:cNvSpPr>
          <p:nvPr>
            <p:ph type="body" idx="1"/>
          </p:nvPr>
        </p:nvSpPr>
        <p:spPr>
          <a:xfrm>
            <a:off x="437766" y="1347787"/>
            <a:ext cx="8345489" cy="3168211"/>
          </a:xfrm>
          <a:prstGeom prst="rect">
            <a:avLst/>
          </a:prstGeom>
        </p:spPr>
        <p:txBody>
          <a:bodyPr lIns="45710" tIns="45710" rIns="45710" bIns="45710">
            <a:normAutofit/>
          </a:bodyPr>
          <a:lstStyle>
            <a:lvl1pPr marL="280928" indent="-223792">
              <a:spcBef>
                <a:spcPts val="1100"/>
              </a:spcBef>
              <a:buClr>
                <a:schemeClr val="accent3"/>
              </a:buClr>
              <a:buSzPct val="80000"/>
              <a:defRPr sz="3700"/>
            </a:lvl1pPr>
            <a:lvl2pPr marL="735741" indent="-443701">
              <a:spcBef>
                <a:spcPts val="1100"/>
              </a:spcBef>
              <a:buClr>
                <a:schemeClr val="accent3"/>
              </a:buClr>
              <a:buSzPct val="80000"/>
              <a:defRPr sz="3700"/>
            </a:lvl2pPr>
            <a:lvl3pPr marL="972540" indent="-396397">
              <a:spcBef>
                <a:spcPts val="1100"/>
              </a:spcBef>
              <a:buClr>
                <a:schemeClr val="accent3"/>
              </a:buClr>
              <a:buSzPct val="80000"/>
              <a:defRPr sz="3700"/>
            </a:lvl3pPr>
            <a:lvl4pPr marL="1192645" indent="-453025">
              <a:spcBef>
                <a:spcPts val="1100"/>
              </a:spcBef>
              <a:buClr>
                <a:schemeClr val="accent3"/>
              </a:buClr>
              <a:buSzPct val="80000"/>
              <a:defRPr sz="3700"/>
            </a:lvl4pPr>
            <a:lvl5pPr marL="1432950" indent="-518740">
              <a:spcBef>
                <a:spcPts val="1100"/>
              </a:spcBef>
              <a:buClr>
                <a:schemeClr val="accent3"/>
              </a:buClr>
              <a:buSzPct val="80000"/>
              <a:defRPr sz="3700"/>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5" name="Rectangle 3"/>
          <p:cNvSpPr>
            <a:spLocks noChangeArrowheads="1"/>
          </p:cNvSpPr>
          <p:nvPr/>
        </p:nvSpPr>
        <p:spPr bwMode="hidden">
          <a:xfrm>
            <a:off x="0" y="0"/>
            <a:ext cx="9144000" cy="13335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3" name="Subtitle 2"/>
          <p:cNvSpPr>
            <a:spLocks noGrp="1"/>
          </p:cNvSpPr>
          <p:nvPr>
            <p:ph type="subTitle" idx="1"/>
          </p:nvPr>
        </p:nvSpPr>
        <p:spPr>
          <a:xfrm>
            <a:off x="465201" y="4381977"/>
            <a:ext cx="8112126" cy="288131"/>
          </a:xfrm>
        </p:spPr>
        <p:txBody>
          <a:bodyPr anchor="b">
            <a:noAutofit/>
          </a:bodyPr>
          <a:lstStyle>
            <a:lvl1pPr marL="0" indent="0" algn="l"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accent2"/>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7" y="486918"/>
            <a:ext cx="8112125" cy="3360420"/>
          </a:xfrm>
        </p:spPr>
        <p:txBody>
          <a:bodyPr/>
          <a:lstStyle>
            <a:lvl1pPr marL="0" indent="0" algn="l" defTabSz="685800" rtl="0" eaLnBrk="1" latinLnBrk="0" hangingPunct="1">
              <a:lnSpc>
                <a:spcPct val="80000"/>
              </a:lnSpc>
              <a:spcBef>
                <a:spcPct val="0"/>
              </a:spcBef>
              <a:buClr>
                <a:schemeClr val="tx1"/>
              </a:buClr>
              <a:buFont typeface="Arial" pitchFamily="34" charset="0"/>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397302892"/>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pic>
        <p:nvPicPr>
          <p:cNvPr id="5" name="Picture 4" descr="vertical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1825" y="583407"/>
            <a:ext cx="88900" cy="39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439056"/>
            <a:ext cx="4117446" cy="2265389"/>
          </a:xfrm>
        </p:spPr>
        <p:txBody>
          <a:bodyPr anchor="ctr"/>
          <a:lstStyle>
            <a:lvl1pPr marL="0" indent="0" algn="l" defTabSz="685800" rtl="0" eaLnBrk="1" latinLnBrk="0" hangingPunct="1">
              <a:lnSpc>
                <a:spcPct val="80000"/>
              </a:lnSpc>
              <a:spcBef>
                <a:spcPct val="0"/>
              </a:spcBef>
              <a:buClr>
                <a:schemeClr val="tx1"/>
              </a:buClr>
              <a:buFont typeface="Ciscolight" pitchFamily="2" charset="0"/>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233172"/>
            <a:ext cx="3895344" cy="4656582"/>
          </a:xfrm>
        </p:spPr>
        <p:txBody>
          <a:bodyPr anchor="ctr">
            <a:noAutofit/>
          </a:bodyPr>
          <a:lstStyle>
            <a:lvl1pPr marL="0" indent="0">
              <a:buFontTx/>
              <a:buNone/>
              <a:defRPr sz="1500" baseline="0">
                <a:solidFill>
                  <a:schemeClr val="bg2"/>
                </a:solidFill>
                <a:latin typeface="+mj-lt"/>
              </a:defRPr>
            </a:lvl1pPr>
            <a:lvl2pPr>
              <a:defRPr sz="1500"/>
            </a:lvl2pPr>
            <a:lvl3pPr>
              <a:defRPr sz="1500"/>
            </a:lvl3pPr>
            <a:lvl4pPr>
              <a:defRPr sz="1500"/>
            </a:lvl4pPr>
            <a:lvl5pPr>
              <a:defRPr sz="1500"/>
            </a:lvl5pPr>
          </a:lstStyle>
          <a:p>
            <a:pPr lvl="0"/>
            <a:r>
              <a:rPr lang="en-US" smtClean="0"/>
              <a:t>Click to edit Master text styles</a:t>
            </a:r>
          </a:p>
        </p:txBody>
      </p:sp>
    </p:spTree>
    <p:extLst>
      <p:ext uri="{BB962C8B-B14F-4D97-AF65-F5344CB8AC3E}">
        <p14:creationId xmlns:p14="http://schemas.microsoft.com/office/powerpoint/2010/main" val="18145883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229702" y="1439056"/>
            <a:ext cx="4117446" cy="2265389"/>
          </a:xfrm>
        </p:spPr>
        <p:txBody>
          <a:bodyPr anchor="ctr"/>
          <a:lstStyle>
            <a:lvl1pPr marL="0" indent="0" algn="l" defTabSz="685800" rtl="0" eaLnBrk="1" latinLnBrk="0" hangingPunct="1">
              <a:lnSpc>
                <a:spcPct val="80000"/>
              </a:lnSpc>
              <a:spcBef>
                <a:spcPct val="0"/>
              </a:spcBef>
              <a:buClr>
                <a:schemeClr val="tx1"/>
              </a:buClr>
              <a:buFont typeface="Ciscolight" pitchFamily="2" charset="0"/>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233172"/>
            <a:ext cx="3895344" cy="4656582"/>
          </a:xfrm>
        </p:spPr>
        <p:txBody>
          <a:bodyPr anchor="ctr">
            <a:noAutofit/>
          </a:bodyPr>
          <a:lstStyle>
            <a:lvl1pPr marL="0" indent="0">
              <a:buFontTx/>
              <a:buNone/>
              <a:defRPr sz="1500" baseline="0">
                <a:solidFill>
                  <a:schemeClr val="bg2"/>
                </a:solidFill>
                <a:latin typeface="+mj-lt"/>
              </a:defRPr>
            </a:lvl1pPr>
            <a:lvl2pPr>
              <a:defRPr sz="1500"/>
            </a:lvl2pPr>
            <a:lvl3pPr>
              <a:defRPr sz="1500"/>
            </a:lvl3pPr>
            <a:lvl4pPr>
              <a:defRPr sz="1500"/>
            </a:lvl4pPr>
            <a:lvl5pPr>
              <a:defRPr sz="1500"/>
            </a:lvl5pPr>
          </a:lstStyle>
          <a:p>
            <a:pPr lvl="0"/>
            <a:r>
              <a:rPr lang="en-US" smtClean="0"/>
              <a:t>Click to edit Master text styles</a:t>
            </a:r>
          </a:p>
        </p:txBody>
      </p:sp>
    </p:spTree>
    <p:extLst>
      <p:ext uri="{BB962C8B-B14F-4D97-AF65-F5344CB8AC3E}">
        <p14:creationId xmlns:p14="http://schemas.microsoft.com/office/powerpoint/2010/main" val="1007182366"/>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grpSp>
        <p:nvGrpSpPr>
          <p:cNvPr id="5" name="Group 38"/>
          <p:cNvGrpSpPr/>
          <p:nvPr userDrawn="1"/>
        </p:nvGrpSpPr>
        <p:grpSpPr>
          <a:xfrm>
            <a:off x="341314" y="233363"/>
            <a:ext cx="908367" cy="360170"/>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grpSp>
      <p:sp>
        <p:nvSpPr>
          <p:cNvPr id="3" name="Subtitle 2"/>
          <p:cNvSpPr>
            <a:spLocks noGrp="1"/>
          </p:cNvSpPr>
          <p:nvPr>
            <p:ph type="subTitle" idx="1"/>
          </p:nvPr>
        </p:nvSpPr>
        <p:spPr>
          <a:xfrm>
            <a:off x="236384" y="3209545"/>
            <a:ext cx="4684867" cy="288131"/>
          </a:xfrm>
        </p:spPr>
        <p:txBody>
          <a:bodyPr rtlCol="0">
            <a:noAutofit/>
          </a:bodyPr>
          <a:lstStyle>
            <a:lvl1pPr marL="0" indent="0" algn="l"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rgbClr val="6DB344"/>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4" y="2462022"/>
            <a:ext cx="4712557" cy="766763"/>
          </a:xfrm>
        </p:spPr>
        <p:txBody>
          <a:bodyPr/>
          <a:lstStyle>
            <a:lvl1pPr marL="0" indent="0" algn="l" defTabSz="685800" rtl="0" eaLnBrk="1" latinLnBrk="0" hangingPunct="1">
              <a:lnSpc>
                <a:spcPct val="80000"/>
              </a:lnSpc>
              <a:spcBef>
                <a:spcPct val="0"/>
              </a:spcBef>
              <a:buClr>
                <a:schemeClr val="tx1"/>
              </a:buClr>
              <a:buFont typeface="Ciscolight" pitchFamily="2" charset="0"/>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6" y="1438275"/>
            <a:ext cx="2676525" cy="2166938"/>
          </a:xfrm>
        </p:spPr>
        <p:txBody>
          <a:bodyPr rtlCol="0" anchor="ctr" anchorCtr="1">
            <a:noAutofit/>
          </a:bodyPr>
          <a:lstStyle>
            <a:lvl1pPr algn="ctr">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898141454"/>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9" y="-2683669"/>
            <a:ext cx="1728787" cy="105108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6" name="Rounded Rectangle 5"/>
          <p:cNvSpPr/>
          <p:nvPr userDrawn="1"/>
        </p:nvSpPr>
        <p:spPr>
          <a:xfrm>
            <a:off x="1" y="-483394"/>
            <a:ext cx="1730375" cy="611028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8" name="Rounded Rectangle 7"/>
          <p:cNvSpPr/>
          <p:nvPr userDrawn="1"/>
        </p:nvSpPr>
        <p:spPr>
          <a:xfrm rot="10800000">
            <a:off x="1014414" y="-483394"/>
            <a:ext cx="1728787" cy="61102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p:nvSpPr>
        <p:spPr>
          <a:xfrm>
            <a:off x="6375401" y="1283494"/>
            <a:ext cx="1730375"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p:nvSpPr>
        <p:spPr>
          <a:xfrm>
            <a:off x="8105775" y="626269"/>
            <a:ext cx="1728788"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p:nvSpPr>
        <p:spPr>
          <a:xfrm rot="10800000">
            <a:off x="3035301" y="-2533650"/>
            <a:ext cx="1730375" cy="611147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ectangle 5"/>
          <p:cNvSpPr>
            <a:spLocks noChangeArrowheads="1"/>
          </p:cNvSpPr>
          <p:nvPr/>
        </p:nvSpPr>
        <p:spPr bwMode="ltGray">
          <a:xfrm>
            <a:off x="7762875" y="4938239"/>
            <a:ext cx="81280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3" name="Rectangle 5"/>
          <p:cNvSpPr>
            <a:spLocks noChangeArrowheads="1"/>
          </p:cNvSpPr>
          <p:nvPr userDrawn="1"/>
        </p:nvSpPr>
        <p:spPr bwMode="ltGray">
          <a:xfrm>
            <a:off x="7762875" y="4938239"/>
            <a:ext cx="81280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4"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2012 Cisco and/or its affiliates. All rights reserved.</a:t>
            </a:r>
          </a:p>
        </p:txBody>
      </p:sp>
      <p:sp>
        <p:nvSpPr>
          <p:cNvPr id="15"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10C9438D-E7BB-4820-A20C-A577E702040C}" type="slidenum">
              <a:rPr lang="en-US" altLang="en-US" sz="450" smtClean="0">
                <a:solidFill>
                  <a:srgbClr val="FFFFFF"/>
                </a:solidFill>
              </a:rPr>
              <a:pPr algn="r" eaLnBrk="1" hangingPunct="1">
                <a:defRPr/>
              </a:pPr>
              <a:t>‹#›</a:t>
            </a:fld>
            <a:endParaRPr lang="en-US" altLang="en-US" sz="450" dirty="0" smtClean="0">
              <a:solidFill>
                <a:srgbClr val="FFFFFF"/>
              </a:solidFill>
            </a:endParaRPr>
          </a:p>
        </p:txBody>
      </p:sp>
      <p:sp>
        <p:nvSpPr>
          <p:cNvPr id="2" name="Title 1"/>
          <p:cNvSpPr>
            <a:spLocks noGrp="1"/>
          </p:cNvSpPr>
          <p:nvPr>
            <p:ph type="title"/>
          </p:nvPr>
        </p:nvSpPr>
        <p:spPr>
          <a:xfrm>
            <a:off x="237744" y="363475"/>
            <a:ext cx="8755128" cy="3279098"/>
          </a:xfrm>
        </p:spPr>
        <p:txBody>
          <a:bodyPr/>
          <a:lstStyle>
            <a:lvl1pPr marL="171450" indent="-171450">
              <a:buFont typeface="Arial" pitchFamily="34" charset="0"/>
              <a:buChar char="“"/>
              <a:defRPr sz="45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9" y="4019177"/>
            <a:ext cx="8574685" cy="460772"/>
          </a:xfrm>
        </p:spPr>
        <p:txBody>
          <a:bodyPr rtlCol="0">
            <a:normAutofit/>
          </a:bodyPr>
          <a:lstStyle>
            <a:lvl1pPr marL="0" indent="0">
              <a:buNone/>
              <a:defRPr lang="en-US" sz="18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9420677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596503"/>
            <a:ext cx="5348288" cy="300394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6" name="Rectangle 5"/>
          <p:cNvSpPr>
            <a:spLocks noChangeArrowheads="1"/>
          </p:cNvSpPr>
          <p:nvPr userDrawn="1"/>
        </p:nvSpPr>
        <p:spPr bwMode="auto">
          <a:xfrm>
            <a:off x="1892300" y="3595687"/>
            <a:ext cx="5346700" cy="747713"/>
          </a:xfrm>
          <a:prstGeom prst="rect">
            <a:avLst/>
          </a:prstGeom>
          <a:solidFill>
            <a:schemeClr val="bg1"/>
          </a:solidFill>
          <a:ln>
            <a:noFill/>
          </a:ln>
          <a:effectLst>
            <a:outerShdw blurRad="114300" dist="38100" dir="5400000" algn="t"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sz="1350" dirty="0">
              <a:solidFill>
                <a:srgbClr val="FFFFFF"/>
              </a:solidFill>
              <a:latin typeface="+mn-lt"/>
              <a:ea typeface="+mn-ea"/>
            </a:endParaRPr>
          </a:p>
        </p:txBody>
      </p:sp>
      <p:sp>
        <p:nvSpPr>
          <p:cNvPr id="26" name="Picture Placeholder 25"/>
          <p:cNvSpPr>
            <a:spLocks noGrp="1"/>
          </p:cNvSpPr>
          <p:nvPr>
            <p:ph type="pic" sz="quarter" idx="10"/>
          </p:nvPr>
        </p:nvSpPr>
        <p:spPr>
          <a:xfrm>
            <a:off x="1900238" y="596646"/>
            <a:ext cx="5329238" cy="3003804"/>
          </a:xfrm>
          <a:solidFill>
            <a:schemeClr val="bg1">
              <a:alpha val="30000"/>
            </a:schemeClr>
          </a:solidFill>
          <a:ln>
            <a:solidFill>
              <a:schemeClr val="bg2"/>
            </a:solidFill>
          </a:ln>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11" name="Title 10"/>
          <p:cNvSpPr>
            <a:spLocks noGrp="1"/>
          </p:cNvSpPr>
          <p:nvPr>
            <p:ph type="title"/>
          </p:nvPr>
        </p:nvSpPr>
        <p:spPr>
          <a:xfrm>
            <a:off x="2065871" y="3655079"/>
            <a:ext cx="5074070" cy="628650"/>
          </a:xfrm>
        </p:spPr>
        <p:txBody>
          <a:bodyPr anchor="ctr"/>
          <a:lstStyle>
            <a:lvl1pPr>
              <a:defRPr sz="195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359153800"/>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39" y="233362"/>
            <a:ext cx="3273425" cy="184427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6" name="Picture Placeholder 25"/>
          <p:cNvSpPr>
            <a:spLocks noGrp="1"/>
          </p:cNvSpPr>
          <p:nvPr>
            <p:ph type="pic" sz="quarter" idx="10"/>
          </p:nvPr>
        </p:nvSpPr>
        <p:spPr>
          <a:xfrm>
            <a:off x="338328" y="233172"/>
            <a:ext cx="3273552" cy="184480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2571750"/>
            <a:ext cx="7009298" cy="1066446"/>
          </a:xfrm>
        </p:spPr>
        <p:txBody>
          <a:bodyPr anchor="t"/>
          <a:lstStyle>
            <a:lvl1pPr marL="0" marR="0" indent="0" algn="l" defTabSz="685800" rtl="0" eaLnBrk="1" fontAlgn="auto" latinLnBrk="0" hangingPunct="1">
              <a:lnSpc>
                <a:spcPct val="80000"/>
              </a:lnSpc>
              <a:spcBef>
                <a:spcPct val="0"/>
              </a:spcBef>
              <a:spcAft>
                <a:spcPts val="0"/>
              </a:spcAft>
              <a:buClrTx/>
              <a:buSzTx/>
              <a:buFontTx/>
              <a:buNone/>
              <a:tabLst/>
              <a:defRPr sz="4050">
                <a:solidFill>
                  <a:schemeClr val="bg1"/>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3991346607"/>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644129"/>
            <a:ext cx="3630612"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6" name="Picture Placeholder 25"/>
          <p:cNvSpPr>
            <a:spLocks noGrp="1"/>
          </p:cNvSpPr>
          <p:nvPr>
            <p:ph type="pic" sz="quarter" idx="10"/>
          </p:nvPr>
        </p:nvSpPr>
        <p:spPr>
          <a:xfrm>
            <a:off x="4992624" y="644652"/>
            <a:ext cx="3630168" cy="37719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546729"/>
            <a:ext cx="4349918" cy="817147"/>
          </a:xfrm>
        </p:spPr>
        <p:txBody>
          <a:bodyPr anchor="t"/>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3824307"/>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233362"/>
            <a:ext cx="3268662" cy="199548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ectangle 10"/>
          <p:cNvSpPr/>
          <p:nvPr/>
        </p:nvSpPr>
        <p:spPr>
          <a:xfrm>
            <a:off x="334964" y="233362"/>
            <a:ext cx="3259137" cy="199548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ectangle 11"/>
          <p:cNvSpPr/>
          <p:nvPr/>
        </p:nvSpPr>
        <p:spPr>
          <a:xfrm>
            <a:off x="7011989" y="233363"/>
            <a:ext cx="180657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ectangle 12"/>
          <p:cNvSpPr/>
          <p:nvPr/>
        </p:nvSpPr>
        <p:spPr>
          <a:xfrm>
            <a:off x="334963" y="2271713"/>
            <a:ext cx="2501900" cy="25943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4" name="Rectangle 13"/>
          <p:cNvSpPr/>
          <p:nvPr/>
        </p:nvSpPr>
        <p:spPr>
          <a:xfrm>
            <a:off x="2911475" y="2271713"/>
            <a:ext cx="4025900" cy="25943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5" name="Rectangle 14"/>
          <p:cNvSpPr/>
          <p:nvPr/>
        </p:nvSpPr>
        <p:spPr>
          <a:xfrm>
            <a:off x="7011989" y="1263254"/>
            <a:ext cx="1806575" cy="25812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6" name="Rectangle 15"/>
          <p:cNvSpPr/>
          <p:nvPr/>
        </p:nvSpPr>
        <p:spPr>
          <a:xfrm>
            <a:off x="7011989" y="3887391"/>
            <a:ext cx="1806575"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49" name="Picture Placeholder 25"/>
          <p:cNvSpPr>
            <a:spLocks noGrp="1"/>
          </p:cNvSpPr>
          <p:nvPr>
            <p:ph type="pic" sz="quarter" idx="11"/>
          </p:nvPr>
        </p:nvSpPr>
        <p:spPr>
          <a:xfrm>
            <a:off x="3668990" y="233362"/>
            <a:ext cx="326786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26" name="Picture Placeholder 25"/>
          <p:cNvSpPr>
            <a:spLocks noGrp="1"/>
          </p:cNvSpPr>
          <p:nvPr>
            <p:ph type="pic" sz="quarter" idx="10"/>
          </p:nvPr>
        </p:nvSpPr>
        <p:spPr>
          <a:xfrm>
            <a:off x="320825" y="233362"/>
            <a:ext cx="327275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1" name="Picture Placeholder 25"/>
          <p:cNvSpPr>
            <a:spLocks noGrp="1"/>
          </p:cNvSpPr>
          <p:nvPr>
            <p:ph type="pic" sz="quarter" idx="12"/>
          </p:nvPr>
        </p:nvSpPr>
        <p:spPr>
          <a:xfrm>
            <a:off x="7011989" y="233362"/>
            <a:ext cx="1806573" cy="98107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3" name="Picture Placeholder 25"/>
          <p:cNvSpPr>
            <a:spLocks noGrp="1"/>
          </p:cNvSpPr>
          <p:nvPr>
            <p:ph type="pic" sz="quarter" idx="13"/>
          </p:nvPr>
        </p:nvSpPr>
        <p:spPr>
          <a:xfrm>
            <a:off x="320824" y="2271713"/>
            <a:ext cx="2516104"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5" name="Picture Placeholder 25"/>
          <p:cNvSpPr>
            <a:spLocks noGrp="1"/>
          </p:cNvSpPr>
          <p:nvPr>
            <p:ph type="pic" sz="quarter" idx="14"/>
          </p:nvPr>
        </p:nvSpPr>
        <p:spPr>
          <a:xfrm>
            <a:off x="2908334" y="2271713"/>
            <a:ext cx="4028516"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7" name="Picture Placeholder 25"/>
          <p:cNvSpPr>
            <a:spLocks noGrp="1"/>
          </p:cNvSpPr>
          <p:nvPr>
            <p:ph type="pic" sz="quarter" idx="15"/>
          </p:nvPr>
        </p:nvSpPr>
        <p:spPr>
          <a:xfrm>
            <a:off x="7011989" y="1257300"/>
            <a:ext cx="1806573" cy="2587058"/>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9" name="Picture Placeholder 25"/>
          <p:cNvSpPr>
            <a:spLocks noGrp="1"/>
          </p:cNvSpPr>
          <p:nvPr>
            <p:ph type="pic" sz="quarter" idx="16"/>
          </p:nvPr>
        </p:nvSpPr>
        <p:spPr>
          <a:xfrm>
            <a:off x="7011989" y="3887220"/>
            <a:ext cx="1806573" cy="97869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167746783"/>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233363"/>
            <a:ext cx="8477250" cy="455652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pic>
        <p:nvPicPr>
          <p:cNvPr id="4" name="Picture 12" descr="bottom ba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75" y="4781550"/>
            <a:ext cx="847725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7"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C0C0C0"/>
                </a:solidFill>
              </a:rPr>
              <a:t>© 2010 Cisco and/or its affiliates. All rights reserved.</a:t>
            </a:r>
          </a:p>
        </p:txBody>
      </p:sp>
      <p:sp>
        <p:nvSpPr>
          <p:cNvPr id="8" name="Rectangle 14"/>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6E0A9C3A-026F-4434-9093-F88CFC8B17E1}"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5" name="Picture Placeholder 4"/>
          <p:cNvSpPr>
            <a:spLocks noGrp="1"/>
          </p:cNvSpPr>
          <p:nvPr>
            <p:ph type="pic" sz="quarter" idx="10"/>
          </p:nvPr>
        </p:nvSpPr>
        <p:spPr>
          <a:xfrm>
            <a:off x="333376" y="233172"/>
            <a:ext cx="8474869" cy="4540639"/>
          </a:xfrm>
          <a:ln>
            <a:solidFill>
              <a:srgbClr val="08252E"/>
            </a:solidFill>
          </a:ln>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baseline="0" dirty="0">
                <a:solidFill>
                  <a:srgbClr val="546568"/>
                </a:solidFill>
                <a:latin typeface="+mn-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31130984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Slide With Title">
    <p:bg>
      <p:bgPr>
        <a:solidFill>
          <a:srgbClr val="FFFFFF"/>
        </a:solidFill>
        <a:effectLst/>
      </p:bgPr>
    </p:bg>
    <p:spTree>
      <p:nvGrpSpPr>
        <p:cNvPr id="1" name=""/>
        <p:cNvGrpSpPr/>
        <p:nvPr/>
      </p:nvGrpSpPr>
      <p:grpSpPr>
        <a:xfrm>
          <a:off x="0" y="0"/>
          <a:ext cx="0" cy="0"/>
          <a:chOff x="0" y="0"/>
          <a:chExt cx="0" cy="0"/>
        </a:xfrm>
      </p:grpSpPr>
      <p:sp>
        <p:nvSpPr>
          <p:cNvPr id="95" name="Shape 95"/>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96" name="Shape 96"/>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97"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98" name="Shape 98"/>
          <p:cNvSpPr>
            <a:spLocks noGrp="1"/>
          </p:cNvSpPr>
          <p:nvPr>
            <p:ph type="body" idx="1"/>
          </p:nvPr>
        </p:nvSpPr>
        <p:spPr>
          <a:xfrm>
            <a:off x="437766" y="1347787"/>
            <a:ext cx="8345489" cy="3168211"/>
          </a:xfrm>
          <a:prstGeom prst="rect">
            <a:avLst/>
          </a:prstGeom>
        </p:spPr>
        <p:txBody>
          <a:bodyPr lIns="45710" tIns="45710" rIns="45710" bIns="45710">
            <a:normAutofit/>
          </a:bodyPr>
          <a:lstStyle>
            <a:lvl1pPr marL="0" indent="57135">
              <a:spcBef>
                <a:spcPts val="1100"/>
              </a:spcBef>
              <a:buClrTx/>
              <a:buSzTx/>
              <a:buFontTx/>
              <a:buNone/>
              <a:defRPr sz="3700"/>
            </a:lvl1pPr>
            <a:lvl2pPr marL="0" indent="292039">
              <a:spcBef>
                <a:spcPts val="1100"/>
              </a:spcBef>
              <a:buClrTx/>
              <a:buSzTx/>
              <a:buFontTx/>
              <a:buNone/>
              <a:defRPr sz="3700"/>
            </a:lvl2pPr>
            <a:lvl3pPr marL="0" indent="576142">
              <a:spcBef>
                <a:spcPts val="1100"/>
              </a:spcBef>
              <a:buClrTx/>
              <a:buSzTx/>
              <a:buFontTx/>
              <a:buNone/>
              <a:defRPr sz="3700"/>
            </a:lvl3pPr>
            <a:lvl4pPr marL="0" indent="739620">
              <a:spcBef>
                <a:spcPts val="1100"/>
              </a:spcBef>
              <a:buClrTx/>
              <a:buSzTx/>
              <a:buFontTx/>
              <a:buNone/>
              <a:defRPr sz="3700"/>
            </a:lvl4pPr>
            <a:lvl5pPr marL="0" indent="914209">
              <a:spcBef>
                <a:spcPts val="1100"/>
              </a:spcBef>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99" name="Shape 99"/>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rtlCol="0" anchor="ctr" anchorCtr="1">
            <a:noAutofit/>
          </a:bodyPr>
          <a:lstStyle>
            <a:lvl1pPr algn="ctr">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14231365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auto">
          <a:xfrm>
            <a:off x="0" y="0"/>
            <a:ext cx="9144000" cy="5143500"/>
          </a:xfrm>
          <a:prstGeom prst="rect">
            <a:avLst/>
          </a:prstGeom>
          <a:blipFill dpi="0" rotWithShape="1">
            <a:blip r:embed="rId3">
              <a:alphaModFix amt="29000"/>
            </a:blip>
            <a:srcRect/>
            <a:stretch>
              <a:fillRect/>
            </a:stretch>
          </a:blip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1350" dirty="0" smtClean="0">
              <a:solidFill>
                <a:srgbClr val="FFFFFF"/>
              </a:solidFill>
            </a:endParaRPr>
          </a:p>
        </p:txBody>
      </p:sp>
      <p:grpSp>
        <p:nvGrpSpPr>
          <p:cNvPr id="5" name="Group 3"/>
          <p:cNvGrpSpPr/>
          <p:nvPr userDrawn="1"/>
        </p:nvGrpSpPr>
        <p:grpSpPr>
          <a:xfrm>
            <a:off x="341315" y="4593431"/>
            <a:ext cx="787133" cy="312101"/>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1" name="Media Placeholder 20"/>
          <p:cNvSpPr>
            <a:spLocks noGrp="1"/>
          </p:cNvSpPr>
          <p:nvPr>
            <p:ph type="media" sz="quarter" idx="10"/>
          </p:nvPr>
        </p:nvSpPr>
        <p:spPr>
          <a:xfrm>
            <a:off x="2639917" y="584002"/>
            <a:ext cx="5897880" cy="3319272"/>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350" kern="1200">
                <a:solidFill>
                  <a:schemeClr val="lt1"/>
                </a:solidFill>
                <a:latin typeface="+mj-lt"/>
                <a:ea typeface="+mn-ea"/>
                <a:cs typeface="+mn-cs"/>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2421800462"/>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971367"/>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3" name="Rectangle 11"/>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C0C0C0"/>
                </a:solidFill>
              </a:rPr>
              <a:t>© 2012 Cisco and/or its affiliates. All rights reserved.</a:t>
            </a:r>
          </a:p>
        </p:txBody>
      </p:sp>
      <p:sp>
        <p:nvSpPr>
          <p:cNvPr id="4"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42B6F084-6F1E-4569-B8A0-E883FC2A6AB6}"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Tree>
    <p:extLst>
      <p:ext uri="{BB962C8B-B14F-4D97-AF65-F5344CB8AC3E}">
        <p14:creationId xmlns:p14="http://schemas.microsoft.com/office/powerpoint/2010/main" val="1828282883"/>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4" y="4383882"/>
            <a:ext cx="41275" cy="1178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4" name="Freeform 3"/>
          <p:cNvSpPr>
            <a:spLocks/>
          </p:cNvSpPr>
          <p:nvPr/>
        </p:nvSpPr>
        <p:spPr bwMode="black">
          <a:xfrm>
            <a:off x="4614863" y="4380310"/>
            <a:ext cx="120650"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5" name="Freeform 4"/>
          <p:cNvSpPr>
            <a:spLocks/>
          </p:cNvSpPr>
          <p:nvPr/>
        </p:nvSpPr>
        <p:spPr bwMode="black">
          <a:xfrm>
            <a:off x="4200526" y="4380310"/>
            <a:ext cx="119063"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 name="Freeform 5"/>
          <p:cNvSpPr>
            <a:spLocks noEditPoints="1"/>
          </p:cNvSpPr>
          <p:nvPr userDrawn="1"/>
        </p:nvSpPr>
        <p:spPr bwMode="black">
          <a:xfrm>
            <a:off x="4778375" y="4380310"/>
            <a:ext cx="165100" cy="1238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7" name="Freeform 6"/>
          <p:cNvSpPr>
            <a:spLocks/>
          </p:cNvSpPr>
          <p:nvPr/>
        </p:nvSpPr>
        <p:spPr bwMode="black">
          <a:xfrm>
            <a:off x="4468813" y="4380310"/>
            <a:ext cx="107950" cy="1238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8" name="Freeform 7"/>
          <p:cNvSpPr>
            <a:spLocks/>
          </p:cNvSpPr>
          <p:nvPr/>
        </p:nvSpPr>
        <p:spPr bwMode="black">
          <a:xfrm>
            <a:off x="4117975" y="4241007"/>
            <a:ext cx="38100"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9" name="Freeform 8"/>
          <p:cNvSpPr>
            <a:spLocks/>
          </p:cNvSpPr>
          <p:nvPr/>
        </p:nvSpPr>
        <p:spPr bwMode="black">
          <a:xfrm>
            <a:off x="4227513" y="4200525"/>
            <a:ext cx="38100"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0" name="Freeform 9"/>
          <p:cNvSpPr>
            <a:spLocks/>
          </p:cNvSpPr>
          <p:nvPr/>
        </p:nvSpPr>
        <p:spPr bwMode="black">
          <a:xfrm>
            <a:off x="4335463" y="4144566"/>
            <a:ext cx="38100"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1" name="Freeform 10"/>
          <p:cNvSpPr>
            <a:spLocks/>
          </p:cNvSpPr>
          <p:nvPr/>
        </p:nvSpPr>
        <p:spPr bwMode="black">
          <a:xfrm>
            <a:off x="4443414" y="4200525"/>
            <a:ext cx="39687"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2" name="Freeform 11"/>
          <p:cNvSpPr>
            <a:spLocks/>
          </p:cNvSpPr>
          <p:nvPr/>
        </p:nvSpPr>
        <p:spPr bwMode="black">
          <a:xfrm>
            <a:off x="4551364" y="4241007"/>
            <a:ext cx="41275" cy="60722"/>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3" name="Freeform 12"/>
          <p:cNvSpPr>
            <a:spLocks/>
          </p:cNvSpPr>
          <p:nvPr/>
        </p:nvSpPr>
        <p:spPr bwMode="black">
          <a:xfrm>
            <a:off x="46609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4" name="Freeform 13"/>
          <p:cNvSpPr>
            <a:spLocks/>
          </p:cNvSpPr>
          <p:nvPr/>
        </p:nvSpPr>
        <p:spPr bwMode="black">
          <a:xfrm>
            <a:off x="4770439" y="4144566"/>
            <a:ext cx="39687"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5" name="Freeform 14"/>
          <p:cNvSpPr>
            <a:spLocks/>
          </p:cNvSpPr>
          <p:nvPr/>
        </p:nvSpPr>
        <p:spPr bwMode="black">
          <a:xfrm>
            <a:off x="48768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6" name="Freeform 15"/>
          <p:cNvSpPr>
            <a:spLocks/>
          </p:cNvSpPr>
          <p:nvPr/>
        </p:nvSpPr>
        <p:spPr bwMode="black">
          <a:xfrm>
            <a:off x="4986339" y="4241007"/>
            <a:ext cx="39687"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Tree>
    <p:extLst>
      <p:ext uri="{BB962C8B-B14F-4D97-AF65-F5344CB8AC3E}">
        <p14:creationId xmlns:p14="http://schemas.microsoft.com/office/powerpoint/2010/main" val="33975178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black">
          <a:xfrm>
            <a:off x="6313489" y="2781300"/>
            <a:ext cx="115887" cy="3309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4" name="Freeform 3"/>
          <p:cNvSpPr>
            <a:spLocks/>
          </p:cNvSpPr>
          <p:nvPr/>
        </p:nvSpPr>
        <p:spPr bwMode="black">
          <a:xfrm>
            <a:off x="6992938" y="2772966"/>
            <a:ext cx="336550"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5" name="Freeform 4"/>
          <p:cNvSpPr>
            <a:spLocks/>
          </p:cNvSpPr>
          <p:nvPr/>
        </p:nvSpPr>
        <p:spPr bwMode="black">
          <a:xfrm>
            <a:off x="5824539" y="2772966"/>
            <a:ext cx="338137"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 name="Freeform 5"/>
          <p:cNvSpPr>
            <a:spLocks noEditPoints="1"/>
          </p:cNvSpPr>
          <p:nvPr/>
        </p:nvSpPr>
        <p:spPr bwMode="black">
          <a:xfrm>
            <a:off x="7451725" y="2772966"/>
            <a:ext cx="463550" cy="350044"/>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7" name="Freeform 6"/>
          <p:cNvSpPr>
            <a:spLocks/>
          </p:cNvSpPr>
          <p:nvPr/>
        </p:nvSpPr>
        <p:spPr bwMode="black">
          <a:xfrm>
            <a:off x="6580189" y="2772966"/>
            <a:ext cx="301625" cy="350044"/>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8" name="Freeform 7"/>
          <p:cNvSpPr>
            <a:spLocks/>
          </p:cNvSpPr>
          <p:nvPr/>
        </p:nvSpPr>
        <p:spPr bwMode="black">
          <a:xfrm>
            <a:off x="5592764" y="2312194"/>
            <a:ext cx="109537"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9" name="Freeform 8"/>
          <p:cNvSpPr>
            <a:spLocks/>
          </p:cNvSpPr>
          <p:nvPr/>
        </p:nvSpPr>
        <p:spPr bwMode="black">
          <a:xfrm>
            <a:off x="5900739" y="2197894"/>
            <a:ext cx="109537"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0" name="Freeform 9"/>
          <p:cNvSpPr>
            <a:spLocks/>
          </p:cNvSpPr>
          <p:nvPr/>
        </p:nvSpPr>
        <p:spPr bwMode="black">
          <a:xfrm>
            <a:off x="620236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1" name="Freeform 10"/>
          <p:cNvSpPr>
            <a:spLocks/>
          </p:cNvSpPr>
          <p:nvPr/>
        </p:nvSpPr>
        <p:spPr bwMode="black">
          <a:xfrm>
            <a:off x="65103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2" name="Freeform 11"/>
          <p:cNvSpPr>
            <a:spLocks/>
          </p:cNvSpPr>
          <p:nvPr/>
        </p:nvSpPr>
        <p:spPr bwMode="black">
          <a:xfrm>
            <a:off x="6811964" y="2312194"/>
            <a:ext cx="115887" cy="170260"/>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3" name="Freeform 12"/>
          <p:cNvSpPr>
            <a:spLocks/>
          </p:cNvSpPr>
          <p:nvPr/>
        </p:nvSpPr>
        <p:spPr bwMode="black">
          <a:xfrm>
            <a:off x="71199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4" name="Freeform 13"/>
          <p:cNvSpPr>
            <a:spLocks/>
          </p:cNvSpPr>
          <p:nvPr/>
        </p:nvSpPr>
        <p:spPr bwMode="black">
          <a:xfrm>
            <a:off x="742791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5" name="Freeform 14"/>
          <p:cNvSpPr>
            <a:spLocks/>
          </p:cNvSpPr>
          <p:nvPr/>
        </p:nvSpPr>
        <p:spPr bwMode="black">
          <a:xfrm>
            <a:off x="77295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6" name="Freeform 15"/>
          <p:cNvSpPr>
            <a:spLocks/>
          </p:cNvSpPr>
          <p:nvPr/>
        </p:nvSpPr>
        <p:spPr bwMode="black">
          <a:xfrm>
            <a:off x="8037514" y="2312194"/>
            <a:ext cx="111125"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7" name="TextBox 16"/>
          <p:cNvSpPr txBox="1">
            <a:spLocks noChangeArrowheads="1"/>
          </p:cNvSpPr>
          <p:nvPr userDrawn="1"/>
        </p:nvSpPr>
        <p:spPr bwMode="auto">
          <a:xfrm>
            <a:off x="644526" y="2295526"/>
            <a:ext cx="1896673" cy="507831"/>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700" dirty="0" smtClean="0">
                <a:solidFill>
                  <a:srgbClr val="FFFFFF"/>
                </a:solidFill>
                <a:ea typeface="+mn-ea"/>
              </a:rPr>
              <a:t>Thank you.</a:t>
            </a:r>
          </a:p>
        </p:txBody>
      </p:sp>
    </p:spTree>
    <p:extLst>
      <p:ext uri="{BB962C8B-B14F-4D97-AF65-F5344CB8AC3E}">
        <p14:creationId xmlns:p14="http://schemas.microsoft.com/office/powerpoint/2010/main" val="10621476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00"/>
                                        <p:tgtEl>
                                          <p:spTgt spid="16"/>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8"/>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0"/>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2"/>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4"/>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6"/>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9"/>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1"/>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3"/>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5"/>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losing Slide-red">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4" y="4383882"/>
            <a:ext cx="41275" cy="1178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4" name="Freeform 3"/>
          <p:cNvSpPr>
            <a:spLocks/>
          </p:cNvSpPr>
          <p:nvPr/>
        </p:nvSpPr>
        <p:spPr bwMode="black">
          <a:xfrm>
            <a:off x="4614863" y="4380310"/>
            <a:ext cx="120650"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5" name="Freeform 4"/>
          <p:cNvSpPr>
            <a:spLocks/>
          </p:cNvSpPr>
          <p:nvPr/>
        </p:nvSpPr>
        <p:spPr bwMode="black">
          <a:xfrm>
            <a:off x="4200526" y="4380310"/>
            <a:ext cx="119063"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 name="Freeform 5"/>
          <p:cNvSpPr>
            <a:spLocks noEditPoints="1"/>
          </p:cNvSpPr>
          <p:nvPr userDrawn="1"/>
        </p:nvSpPr>
        <p:spPr bwMode="black">
          <a:xfrm>
            <a:off x="4778375" y="4380310"/>
            <a:ext cx="165100" cy="1238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7" name="Freeform 6"/>
          <p:cNvSpPr>
            <a:spLocks/>
          </p:cNvSpPr>
          <p:nvPr/>
        </p:nvSpPr>
        <p:spPr bwMode="black">
          <a:xfrm>
            <a:off x="4468813" y="4380310"/>
            <a:ext cx="107950" cy="1238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8" name="Freeform 7"/>
          <p:cNvSpPr>
            <a:spLocks/>
          </p:cNvSpPr>
          <p:nvPr/>
        </p:nvSpPr>
        <p:spPr bwMode="black">
          <a:xfrm>
            <a:off x="4117975" y="4241007"/>
            <a:ext cx="38100"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9" name="Freeform 8"/>
          <p:cNvSpPr>
            <a:spLocks/>
          </p:cNvSpPr>
          <p:nvPr/>
        </p:nvSpPr>
        <p:spPr bwMode="black">
          <a:xfrm>
            <a:off x="4227513" y="4200525"/>
            <a:ext cx="38100"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0" name="Freeform 9"/>
          <p:cNvSpPr>
            <a:spLocks/>
          </p:cNvSpPr>
          <p:nvPr/>
        </p:nvSpPr>
        <p:spPr bwMode="black">
          <a:xfrm>
            <a:off x="4335463" y="4144566"/>
            <a:ext cx="38100"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1" name="Freeform 10"/>
          <p:cNvSpPr>
            <a:spLocks/>
          </p:cNvSpPr>
          <p:nvPr/>
        </p:nvSpPr>
        <p:spPr bwMode="black">
          <a:xfrm>
            <a:off x="4443414" y="4200525"/>
            <a:ext cx="39687"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2" name="Freeform 11"/>
          <p:cNvSpPr>
            <a:spLocks/>
          </p:cNvSpPr>
          <p:nvPr/>
        </p:nvSpPr>
        <p:spPr bwMode="black">
          <a:xfrm>
            <a:off x="4551364" y="4241007"/>
            <a:ext cx="41275" cy="60722"/>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3" name="Freeform 12"/>
          <p:cNvSpPr>
            <a:spLocks/>
          </p:cNvSpPr>
          <p:nvPr/>
        </p:nvSpPr>
        <p:spPr bwMode="black">
          <a:xfrm>
            <a:off x="46609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4" name="Freeform 13"/>
          <p:cNvSpPr>
            <a:spLocks/>
          </p:cNvSpPr>
          <p:nvPr/>
        </p:nvSpPr>
        <p:spPr bwMode="black">
          <a:xfrm>
            <a:off x="4770439" y="4144566"/>
            <a:ext cx="39687"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5" name="Freeform 14"/>
          <p:cNvSpPr>
            <a:spLocks/>
          </p:cNvSpPr>
          <p:nvPr/>
        </p:nvSpPr>
        <p:spPr bwMode="black">
          <a:xfrm>
            <a:off x="48768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6" name="Freeform 15"/>
          <p:cNvSpPr>
            <a:spLocks/>
          </p:cNvSpPr>
          <p:nvPr/>
        </p:nvSpPr>
        <p:spPr bwMode="black">
          <a:xfrm>
            <a:off x="4986339" y="4241007"/>
            <a:ext cx="39687"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Tree>
    <p:extLst>
      <p:ext uri="{BB962C8B-B14F-4D97-AF65-F5344CB8AC3E}">
        <p14:creationId xmlns:p14="http://schemas.microsoft.com/office/powerpoint/2010/main" val="3286456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losing Slide-red thank you">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44526" y="2295526"/>
            <a:ext cx="1896673" cy="507831"/>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700" dirty="0" smtClean="0">
                <a:solidFill>
                  <a:srgbClr val="FFFFFF"/>
                </a:solidFill>
                <a:ea typeface="+mn-ea"/>
              </a:rPr>
              <a:t>Thank you.</a:t>
            </a:r>
          </a:p>
        </p:txBody>
      </p:sp>
      <p:sp>
        <p:nvSpPr>
          <p:cNvPr id="4" name="Rectangle 3"/>
          <p:cNvSpPr>
            <a:spLocks noChangeArrowheads="1"/>
          </p:cNvSpPr>
          <p:nvPr/>
        </p:nvSpPr>
        <p:spPr bwMode="black">
          <a:xfrm>
            <a:off x="6313489" y="2781300"/>
            <a:ext cx="115887" cy="3309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5" name="Freeform 4"/>
          <p:cNvSpPr>
            <a:spLocks/>
          </p:cNvSpPr>
          <p:nvPr/>
        </p:nvSpPr>
        <p:spPr bwMode="black">
          <a:xfrm>
            <a:off x="6992938" y="2772966"/>
            <a:ext cx="336550"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 name="Freeform 5"/>
          <p:cNvSpPr>
            <a:spLocks/>
          </p:cNvSpPr>
          <p:nvPr userDrawn="1"/>
        </p:nvSpPr>
        <p:spPr bwMode="black">
          <a:xfrm>
            <a:off x="5824539" y="2772966"/>
            <a:ext cx="338137"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7" name="Freeform 6"/>
          <p:cNvSpPr>
            <a:spLocks noEditPoints="1"/>
          </p:cNvSpPr>
          <p:nvPr/>
        </p:nvSpPr>
        <p:spPr bwMode="black">
          <a:xfrm>
            <a:off x="7451725" y="2772966"/>
            <a:ext cx="463550" cy="350044"/>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8" name="Freeform 7"/>
          <p:cNvSpPr>
            <a:spLocks/>
          </p:cNvSpPr>
          <p:nvPr/>
        </p:nvSpPr>
        <p:spPr bwMode="black">
          <a:xfrm>
            <a:off x="6580189" y="2772966"/>
            <a:ext cx="301625" cy="350044"/>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9" name="Freeform 8"/>
          <p:cNvSpPr>
            <a:spLocks/>
          </p:cNvSpPr>
          <p:nvPr/>
        </p:nvSpPr>
        <p:spPr bwMode="black">
          <a:xfrm>
            <a:off x="5592764" y="2312194"/>
            <a:ext cx="109537"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0" name="Freeform 9"/>
          <p:cNvSpPr>
            <a:spLocks/>
          </p:cNvSpPr>
          <p:nvPr/>
        </p:nvSpPr>
        <p:spPr bwMode="black">
          <a:xfrm>
            <a:off x="5900739" y="2197894"/>
            <a:ext cx="109537"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1" name="Freeform 10"/>
          <p:cNvSpPr>
            <a:spLocks/>
          </p:cNvSpPr>
          <p:nvPr/>
        </p:nvSpPr>
        <p:spPr bwMode="black">
          <a:xfrm>
            <a:off x="620236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2" name="Freeform 11"/>
          <p:cNvSpPr>
            <a:spLocks/>
          </p:cNvSpPr>
          <p:nvPr/>
        </p:nvSpPr>
        <p:spPr bwMode="black">
          <a:xfrm>
            <a:off x="65103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3" name="Freeform 12"/>
          <p:cNvSpPr>
            <a:spLocks/>
          </p:cNvSpPr>
          <p:nvPr/>
        </p:nvSpPr>
        <p:spPr bwMode="black">
          <a:xfrm>
            <a:off x="6811964" y="2312194"/>
            <a:ext cx="115887" cy="170260"/>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4" name="Freeform 13"/>
          <p:cNvSpPr>
            <a:spLocks/>
          </p:cNvSpPr>
          <p:nvPr/>
        </p:nvSpPr>
        <p:spPr bwMode="black">
          <a:xfrm>
            <a:off x="71199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5" name="Freeform 14"/>
          <p:cNvSpPr>
            <a:spLocks/>
          </p:cNvSpPr>
          <p:nvPr/>
        </p:nvSpPr>
        <p:spPr bwMode="black">
          <a:xfrm>
            <a:off x="742791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6" name="Freeform 15"/>
          <p:cNvSpPr>
            <a:spLocks/>
          </p:cNvSpPr>
          <p:nvPr/>
        </p:nvSpPr>
        <p:spPr bwMode="black">
          <a:xfrm>
            <a:off x="77295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7" name="Freeform 16"/>
          <p:cNvSpPr>
            <a:spLocks/>
          </p:cNvSpPr>
          <p:nvPr/>
        </p:nvSpPr>
        <p:spPr bwMode="black">
          <a:xfrm>
            <a:off x="8037514" y="2312194"/>
            <a:ext cx="111125"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Tree>
    <p:extLst>
      <p:ext uri="{BB962C8B-B14F-4D97-AF65-F5344CB8AC3E}">
        <p14:creationId xmlns:p14="http://schemas.microsoft.com/office/powerpoint/2010/main" val="25215406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9"/>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1"/>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3"/>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5"/>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7"/>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10"/>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2"/>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4"/>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6"/>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1" y="-1541860"/>
            <a:ext cx="9847263" cy="14533960"/>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grpSp>
      <p:sp>
        <p:nvSpPr>
          <p:cNvPr id="14"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5"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p>
        </p:txBody>
      </p:sp>
      <p:sp>
        <p:nvSpPr>
          <p:cNvPr id="16"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CD62F0AD-BF23-4E3F-B030-02FD2A9FDD81}" type="slidenum">
              <a:rPr lang="en-US" altLang="en-US" sz="450" smtClean="0">
                <a:solidFill>
                  <a:srgbClr val="FFFFFF"/>
                </a:solidFill>
              </a:rPr>
              <a:pPr algn="r" eaLnBrk="1" hangingPunct="1">
                <a:defRPr/>
              </a:pPr>
              <a:t>‹#›</a:t>
            </a:fld>
            <a:endParaRPr lang="en-US" altLang="en-US" sz="450" dirty="0" smtClean="0">
              <a:solidFill>
                <a:srgbClr val="FFFFFF"/>
              </a:solidFill>
            </a:endParaRPr>
          </a:p>
        </p:txBody>
      </p:sp>
      <p:grpSp>
        <p:nvGrpSpPr>
          <p:cNvPr id="17" name="Group 38"/>
          <p:cNvGrpSpPr/>
          <p:nvPr userDrawn="1"/>
        </p:nvGrpSpPr>
        <p:grpSpPr>
          <a:xfrm>
            <a:off x="341314" y="233363"/>
            <a:ext cx="829170" cy="328769"/>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 name="Title 1"/>
          <p:cNvSpPr>
            <a:spLocks noGrp="1"/>
          </p:cNvSpPr>
          <p:nvPr>
            <p:ph type="ctrTitle"/>
          </p:nvPr>
        </p:nvSpPr>
        <p:spPr>
          <a:xfrm>
            <a:off x="221394" y="927517"/>
            <a:ext cx="8112125" cy="2189084"/>
          </a:xfrm>
        </p:spPr>
        <p:txBody>
          <a:bodyPr/>
          <a:lstStyle>
            <a:lvl1pPr>
              <a:lnSpc>
                <a:spcPct val="90000"/>
              </a:lnSpc>
              <a:defRPr lang="en-US" sz="405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44596747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Slide Without Title">
    <p:bg>
      <p:bgPr>
        <a:solidFill>
          <a:srgbClr val="FFFFFF"/>
        </a:solidFill>
        <a:effectLst/>
      </p:bgPr>
    </p:bg>
    <p:spTree>
      <p:nvGrpSpPr>
        <p:cNvPr id="1" name=""/>
        <p:cNvGrpSpPr/>
        <p:nvPr/>
      </p:nvGrpSpPr>
      <p:grpSpPr>
        <a:xfrm>
          <a:off x="0" y="0"/>
          <a:ext cx="0" cy="0"/>
          <a:chOff x="0" y="0"/>
          <a:chExt cx="0" cy="0"/>
        </a:xfrm>
      </p:grpSpPr>
      <p:sp>
        <p:nvSpPr>
          <p:cNvPr id="106" name="Shape 10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07" name="Shape 107"/>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0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09" name="Shape 109"/>
          <p:cNvSpPr>
            <a:spLocks noGrp="1"/>
          </p:cNvSpPr>
          <p:nvPr>
            <p:ph type="body" idx="1"/>
          </p:nvPr>
        </p:nvSpPr>
        <p:spPr>
          <a:xfrm>
            <a:off x="389660" y="895600"/>
            <a:ext cx="8398740" cy="3168211"/>
          </a:xfrm>
          <a:prstGeom prst="rect">
            <a:avLst/>
          </a:prstGeom>
        </p:spPr>
        <p:txBody>
          <a:bodyPr lIns="45710" tIns="45710" rIns="45710" bIns="45710">
            <a:normAutofit/>
          </a:bodyPr>
          <a:lstStyle>
            <a:lvl1pPr marL="0" indent="57135">
              <a:spcBef>
                <a:spcPts val="1100"/>
              </a:spcBef>
              <a:buClrTx/>
              <a:buSzTx/>
              <a:buFontTx/>
              <a:buNone/>
              <a:defRPr sz="3700"/>
            </a:lvl1pPr>
            <a:lvl2pPr marL="0" indent="292039">
              <a:spcBef>
                <a:spcPts val="1100"/>
              </a:spcBef>
              <a:buClrTx/>
              <a:buSzTx/>
              <a:buFontTx/>
              <a:buNone/>
              <a:defRPr sz="3700"/>
            </a:lvl2pPr>
            <a:lvl3pPr marL="0" indent="576142">
              <a:spcBef>
                <a:spcPts val="1100"/>
              </a:spcBef>
              <a:buClrTx/>
              <a:buSzTx/>
              <a:buFontTx/>
              <a:buNone/>
              <a:defRPr sz="3700"/>
            </a:lvl3pPr>
            <a:lvl4pPr marL="0" indent="739620">
              <a:spcBef>
                <a:spcPts val="1100"/>
              </a:spcBef>
              <a:buClrTx/>
              <a:buSzTx/>
              <a:buFontTx/>
              <a:buNone/>
              <a:defRPr sz="3700"/>
            </a:lvl4pPr>
            <a:lvl5pPr marL="0" indent="914209">
              <a:spcBef>
                <a:spcPts val="1100"/>
              </a:spcBef>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 Slide Without Title">
    <p:bg>
      <p:bgPr>
        <a:solidFill>
          <a:srgbClr val="FFFFFF"/>
        </a:solidFill>
        <a:effectLst/>
      </p:bgPr>
    </p:bg>
    <p:spTree>
      <p:nvGrpSpPr>
        <p:cNvPr id="1" name=""/>
        <p:cNvGrpSpPr/>
        <p:nvPr/>
      </p:nvGrpSpPr>
      <p:grpSpPr>
        <a:xfrm>
          <a:off x="0" y="0"/>
          <a:ext cx="0" cy="0"/>
          <a:chOff x="0" y="0"/>
          <a:chExt cx="0" cy="0"/>
        </a:xfrm>
      </p:grpSpPr>
      <p:sp>
        <p:nvSpPr>
          <p:cNvPr id="116" name="Shape 11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17" name="Shape 117"/>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1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19" name="Shape 119"/>
          <p:cNvSpPr>
            <a:spLocks noGrp="1"/>
          </p:cNvSpPr>
          <p:nvPr>
            <p:ph type="body" idx="1"/>
          </p:nvPr>
        </p:nvSpPr>
        <p:spPr>
          <a:xfrm>
            <a:off x="528639" y="876359"/>
            <a:ext cx="8259762" cy="3168210"/>
          </a:xfrm>
          <a:prstGeom prst="rect">
            <a:avLst/>
          </a:prstGeom>
        </p:spPr>
        <p:txBody>
          <a:bodyPr lIns="45710" tIns="45710" rIns="45710" bIns="45710">
            <a:normAutofit/>
          </a:bodyPr>
          <a:lstStyle>
            <a:lvl1pPr marL="212399" indent="-392400">
              <a:lnSpc>
                <a:spcPts val="4400"/>
              </a:lnSpc>
              <a:spcBef>
                <a:spcPts val="0"/>
              </a:spcBef>
              <a:buClr>
                <a:schemeClr val="accent3"/>
              </a:buClr>
              <a:buSzPct val="80000"/>
              <a:defRPr sz="3700"/>
            </a:lvl1pPr>
            <a:lvl2pPr marL="735741" indent="-443701">
              <a:lnSpc>
                <a:spcPts val="4400"/>
              </a:lnSpc>
              <a:spcBef>
                <a:spcPts val="0"/>
              </a:spcBef>
              <a:buClr>
                <a:schemeClr val="accent3"/>
              </a:buClr>
              <a:buSzPct val="80000"/>
              <a:defRPr sz="3700"/>
            </a:lvl2pPr>
            <a:lvl3pPr marL="972540" indent="-396397">
              <a:lnSpc>
                <a:spcPts val="4400"/>
              </a:lnSpc>
              <a:spcBef>
                <a:spcPts val="0"/>
              </a:spcBef>
              <a:buClr>
                <a:schemeClr val="accent3"/>
              </a:buClr>
              <a:buSzPct val="80000"/>
              <a:defRPr sz="3700"/>
            </a:lvl3pPr>
            <a:lvl4pPr marL="1192645" indent="-453025">
              <a:lnSpc>
                <a:spcPts val="4400"/>
              </a:lnSpc>
              <a:spcBef>
                <a:spcPts val="0"/>
              </a:spcBef>
              <a:buClr>
                <a:schemeClr val="accent3"/>
              </a:buClr>
              <a:buSzPct val="80000"/>
              <a:defRPr sz="3700"/>
            </a:lvl4pPr>
            <a:lvl5pPr marL="1432950" indent="-518740">
              <a:lnSpc>
                <a:spcPts val="4400"/>
              </a:lnSpc>
              <a:spcBef>
                <a:spcPts val="0"/>
              </a:spcBef>
              <a:buClr>
                <a:schemeClr val="accent3"/>
              </a:buClr>
              <a:buSzPct val="80000"/>
              <a:defRPr sz="37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ullet_3-Column Layout No Bottom Bar">
    <p:bg>
      <p:bgPr>
        <a:solidFill>
          <a:srgbClr val="FFFFFF"/>
        </a:solidFill>
        <a:effectLst/>
      </p:bgPr>
    </p:bg>
    <p:spTree>
      <p:nvGrpSpPr>
        <p:cNvPr id="1" name=""/>
        <p:cNvGrpSpPr/>
        <p:nvPr/>
      </p:nvGrpSpPr>
      <p:grpSpPr>
        <a:xfrm>
          <a:off x="0" y="0"/>
          <a:ext cx="0" cy="0"/>
          <a:chOff x="0" y="0"/>
          <a:chExt cx="0" cy="0"/>
        </a:xfrm>
      </p:grpSpPr>
      <p:sp>
        <p:nvSpPr>
          <p:cNvPr id="163" name="Shape 163"/>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64" name="Shape 164"/>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65"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66" name="Shape 166"/>
          <p:cNvSpPr/>
          <p:nvPr/>
        </p:nvSpPr>
        <p:spPr>
          <a:xfrm flipH="1">
            <a:off x="3070224" y="609600"/>
            <a:ext cx="2" cy="3984625"/>
          </a:xfrm>
          <a:prstGeom prst="line">
            <a:avLst/>
          </a:prstGeom>
          <a:ln w="38100">
            <a:solidFill>
              <a:srgbClr val="3E6BB4"/>
            </a:solidFill>
          </a:ln>
        </p:spPr>
        <p:txBody>
          <a:bodyPr lIns="45719" rIns="45719"/>
          <a:lstStyle/>
          <a:p>
            <a:endParaRPr/>
          </a:p>
        </p:txBody>
      </p:sp>
      <p:sp>
        <p:nvSpPr>
          <p:cNvPr id="167" name="Shape 167"/>
          <p:cNvSpPr/>
          <p:nvPr/>
        </p:nvSpPr>
        <p:spPr>
          <a:xfrm flipH="1">
            <a:off x="6037262" y="609600"/>
            <a:ext cx="1" cy="3984625"/>
          </a:xfrm>
          <a:prstGeom prst="line">
            <a:avLst/>
          </a:prstGeom>
          <a:ln w="38100">
            <a:solidFill>
              <a:srgbClr val="3E6BB4"/>
            </a:solidFill>
          </a:ln>
        </p:spPr>
        <p:txBody>
          <a:bodyPr lIns="45719" rIns="45719"/>
          <a:lstStyle/>
          <a:p>
            <a:endParaRPr/>
          </a:p>
        </p:txBody>
      </p:sp>
      <p:sp>
        <p:nvSpPr>
          <p:cNvPr id="168" name="Shape 168"/>
          <p:cNvSpPr>
            <a:spLocks noGrp="1"/>
          </p:cNvSpPr>
          <p:nvPr>
            <p:ph type="body" sz="quarter" idx="1"/>
          </p:nvPr>
        </p:nvSpPr>
        <p:spPr>
          <a:xfrm>
            <a:off x="461962" y="228317"/>
            <a:ext cx="2337111" cy="770463"/>
          </a:xfrm>
          <a:prstGeom prst="rect">
            <a:avLst/>
          </a:prstGeom>
        </p:spPr>
        <p:txBody>
          <a:bodyPr lIns="45710" tIns="45710" rIns="45710" bIns="45710" anchor="b">
            <a:normAutofit/>
          </a:bodyPr>
          <a:lstStyle>
            <a:lvl1pPr marL="0" indent="0" defTabSz="685720">
              <a:lnSpc>
                <a:spcPct val="80000"/>
              </a:lnSpc>
              <a:spcBef>
                <a:spcPts val="0"/>
              </a:spcBef>
              <a:buClrTx/>
              <a:buSzTx/>
              <a:buFontTx/>
              <a:buNone/>
              <a:defRPr sz="2500" spc="-75"/>
            </a:lvl1pPr>
            <a:lvl2pPr marL="528410" indent="-385535" defTabSz="685720">
              <a:lnSpc>
                <a:spcPct val="80000"/>
              </a:lnSpc>
              <a:spcBef>
                <a:spcPts val="0"/>
              </a:spcBef>
              <a:buClrTx/>
              <a:buFontTx/>
              <a:defRPr sz="2500" spc="-75"/>
            </a:lvl2pPr>
            <a:lvl3pPr marL="615818" indent="-353881" defTabSz="685720">
              <a:lnSpc>
                <a:spcPct val="80000"/>
              </a:lnSpc>
              <a:spcBef>
                <a:spcPts val="0"/>
              </a:spcBef>
              <a:buClrTx/>
              <a:buFontTx/>
              <a:defRPr sz="2500" spc="-75"/>
            </a:lvl3pPr>
            <a:lvl4pPr marL="719427" indent="-386052" defTabSz="685720">
              <a:lnSpc>
                <a:spcPct val="80000"/>
              </a:lnSpc>
              <a:spcBef>
                <a:spcPts val="0"/>
              </a:spcBef>
              <a:buClrTx/>
              <a:buFontTx/>
              <a:defRPr sz="2500" spc="-75"/>
            </a:lvl4pPr>
            <a:lvl5pPr marL="790864" indent="-386052" defTabSz="685720">
              <a:lnSpc>
                <a:spcPct val="80000"/>
              </a:lnSpc>
              <a:spcBef>
                <a:spcPts val="0"/>
              </a:spcBef>
              <a:buClrTx/>
              <a:buFontTx/>
              <a:defRPr sz="2500" spc="-75"/>
            </a:lvl5pPr>
          </a:lstStyle>
          <a:p>
            <a:r>
              <a:t>Body Level One</a:t>
            </a:r>
          </a:p>
          <a:p>
            <a:pPr lvl="1"/>
            <a:r>
              <a:t>Body Level Two</a:t>
            </a:r>
          </a:p>
          <a:p>
            <a:pPr lvl="2"/>
            <a:r>
              <a:t>Body Level Three</a:t>
            </a:r>
          </a:p>
          <a:p>
            <a:pPr lvl="3"/>
            <a:r>
              <a:t>Body Level Four</a:t>
            </a:r>
          </a:p>
          <a:p>
            <a:pPr lvl="4"/>
            <a:r>
              <a:t>Body Level Five</a:t>
            </a:r>
          </a:p>
        </p:txBody>
      </p:sp>
      <p:sp>
        <p:nvSpPr>
          <p:cNvPr id="169" name="Shape 169"/>
          <p:cNvSpPr>
            <a:spLocks noGrp="1"/>
          </p:cNvSpPr>
          <p:nvPr>
            <p:ph type="body" sz="quarter" idx="13"/>
          </p:nvPr>
        </p:nvSpPr>
        <p:spPr>
          <a:xfrm>
            <a:off x="3377727" y="227838"/>
            <a:ext cx="2337111" cy="770462"/>
          </a:xfrm>
          <a:prstGeom prst="rect">
            <a:avLst/>
          </a:prstGeom>
        </p:spPr>
        <p:txBody>
          <a:bodyPr anchor="b">
            <a:normAutofit/>
          </a:bodyPr>
          <a:lstStyle/>
          <a:p>
            <a:pPr marL="0" indent="0" defTabSz="685720">
              <a:lnSpc>
                <a:spcPct val="80000"/>
              </a:lnSpc>
              <a:spcBef>
                <a:spcPts val="0"/>
              </a:spcBef>
              <a:buClrTx/>
              <a:buSzTx/>
              <a:buFontTx/>
              <a:buNone/>
              <a:defRPr sz="2500" spc="-100"/>
            </a:pPr>
            <a:endParaRPr/>
          </a:p>
        </p:txBody>
      </p:sp>
      <p:sp>
        <p:nvSpPr>
          <p:cNvPr id="170" name="Shape 170"/>
          <p:cNvSpPr>
            <a:spLocks noGrp="1"/>
          </p:cNvSpPr>
          <p:nvPr>
            <p:ph type="body" sz="quarter" idx="14"/>
          </p:nvPr>
        </p:nvSpPr>
        <p:spPr>
          <a:xfrm>
            <a:off x="6354812" y="220477"/>
            <a:ext cx="2337110" cy="770463"/>
          </a:xfrm>
          <a:prstGeom prst="rect">
            <a:avLst/>
          </a:prstGeom>
        </p:spPr>
        <p:txBody>
          <a:bodyPr anchor="b">
            <a:normAutofit/>
          </a:bodyPr>
          <a:lstStyle/>
          <a:p>
            <a:pPr marL="0" indent="0" defTabSz="685720">
              <a:lnSpc>
                <a:spcPct val="80000"/>
              </a:lnSpc>
              <a:spcBef>
                <a:spcPts val="0"/>
              </a:spcBef>
              <a:buClrTx/>
              <a:buSzTx/>
              <a:buFontTx/>
              <a:buNone/>
              <a:defRPr sz="2500" spc="-100"/>
            </a:pPr>
            <a:endParaRPr/>
          </a:p>
        </p:txBody>
      </p:sp>
      <p:sp>
        <p:nvSpPr>
          <p:cNvPr id="171" name="Shape 171"/>
          <p:cNvSpPr>
            <a:spLocks noGrp="1"/>
          </p:cNvSpPr>
          <p:nvPr>
            <p:ph type="body" sz="quarter" idx="15"/>
          </p:nvPr>
        </p:nvSpPr>
        <p:spPr>
          <a:xfrm>
            <a:off x="461962" y="1201094"/>
            <a:ext cx="2337111" cy="3314904"/>
          </a:xfrm>
          <a:prstGeom prst="rect">
            <a:avLst/>
          </a:prstGeom>
        </p:spPr>
        <p:txBody>
          <a:bodyPr>
            <a:normAutofit/>
          </a:bodyPr>
          <a:lstStyle/>
          <a:p>
            <a:pPr marL="233315" indent="-171414">
              <a:spcBef>
                <a:spcPts val="1100"/>
              </a:spcBef>
              <a:buClr>
                <a:schemeClr val="accent3"/>
              </a:buClr>
              <a:buSzPct val="80000"/>
              <a:defRPr sz="1600"/>
            </a:pPr>
            <a:endParaRPr/>
          </a:p>
        </p:txBody>
      </p:sp>
      <p:sp>
        <p:nvSpPr>
          <p:cNvPr id="172" name="Shape 172"/>
          <p:cNvSpPr>
            <a:spLocks noGrp="1"/>
          </p:cNvSpPr>
          <p:nvPr>
            <p:ph type="body" sz="quarter" idx="16"/>
          </p:nvPr>
        </p:nvSpPr>
        <p:spPr>
          <a:xfrm>
            <a:off x="3377727" y="1200321"/>
            <a:ext cx="2337111" cy="3314904"/>
          </a:xfrm>
          <a:prstGeom prst="rect">
            <a:avLst/>
          </a:prstGeom>
        </p:spPr>
        <p:txBody>
          <a:bodyPr>
            <a:normAutofit/>
          </a:bodyPr>
          <a:lstStyle/>
          <a:p>
            <a:pPr marL="233315" indent="-171414">
              <a:spcBef>
                <a:spcPts val="1100"/>
              </a:spcBef>
              <a:buClr>
                <a:schemeClr val="accent3"/>
              </a:buClr>
              <a:buSzPct val="80000"/>
              <a:defRPr sz="1600"/>
            </a:pPr>
            <a:endParaRPr/>
          </a:p>
        </p:txBody>
      </p:sp>
      <p:sp>
        <p:nvSpPr>
          <p:cNvPr id="173" name="Shape 173"/>
          <p:cNvSpPr>
            <a:spLocks noGrp="1"/>
          </p:cNvSpPr>
          <p:nvPr>
            <p:ph type="body" sz="quarter" idx="17"/>
          </p:nvPr>
        </p:nvSpPr>
        <p:spPr>
          <a:xfrm>
            <a:off x="6354812" y="1200321"/>
            <a:ext cx="2337111" cy="3314904"/>
          </a:xfrm>
          <a:prstGeom prst="rect">
            <a:avLst/>
          </a:prstGeom>
        </p:spPr>
        <p:txBody>
          <a:bodyPr>
            <a:normAutofit/>
          </a:bodyPr>
          <a:lstStyle/>
          <a:p>
            <a:pPr marL="233315" indent="-171414">
              <a:spcBef>
                <a:spcPts val="1100"/>
              </a:spcBef>
              <a:buClr>
                <a:schemeClr val="accent3"/>
              </a:buClr>
              <a:buSzPct val="80000"/>
              <a:defRPr sz="1600"/>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image" Target="../media/image9.jpeg"/><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6A4D7"/>
            </a:gs>
            <a:gs pos="99001">
              <a:srgbClr val="2D5AA3"/>
            </a:gs>
            <a:gs pos="100000">
              <a:srgbClr val="2D5AA3"/>
            </a:gs>
          </a:gsLst>
          <a:lin ang="5400000" scaled="0"/>
        </a:gra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16425" y="915409"/>
            <a:ext cx="7598042" cy="2569947"/>
          </a:xfrm>
          <a:prstGeom prst="rect">
            <a:avLst/>
          </a:prstGeom>
          <a:ln w="12700">
            <a:miter lim="400000"/>
          </a:ln>
          <a:extLst>
            <a:ext uri="{C572A759-6A51-4108-AA02-DFA0A04FC94B}">
              <ma14:wrappingTextBoxFlag xmlns="" xmlns:ma14="http://schemas.microsoft.com/office/mac/drawingml/2011/main" val="1"/>
            </a:ext>
          </a:extLst>
        </p:spPr>
        <p:txBody>
          <a:bodyPr lIns="45711" tIns="45711" rIns="45711" bIns="45711" anchor="b">
            <a:normAutofit/>
          </a:bodyPr>
          <a:lstStyle/>
          <a:p>
            <a:r>
              <a:t>Title Text</a:t>
            </a:r>
          </a:p>
        </p:txBody>
      </p:sp>
      <p:sp>
        <p:nvSpPr>
          <p:cNvPr id="3" name="Shape 3"/>
          <p:cNvSpPr>
            <a:spLocks noGrp="1"/>
          </p:cNvSpPr>
          <p:nvPr>
            <p:ph type="sldNum" sz="quarter" idx="2"/>
          </p:nvPr>
        </p:nvSpPr>
        <p:spPr>
          <a:xfrm>
            <a:off x="8575079" y="4762133"/>
            <a:ext cx="159043" cy="135293"/>
          </a:xfrm>
          <a:prstGeom prst="rect">
            <a:avLst/>
          </a:prstGeom>
          <a:ln w="12700">
            <a:miter lim="400000"/>
          </a:ln>
        </p:spPr>
        <p:txBody>
          <a:bodyPr wrap="none" lIns="30792" tIns="30792" rIns="30792" bIns="30792" anchor="b">
            <a:spAutoFit/>
          </a:bodyPr>
          <a:lstStyle>
            <a:lvl1pPr algn="r" defTabSz="610744">
              <a:defRPr sz="600">
                <a:solidFill>
                  <a:srgbClr val="FFFFFF">
                    <a:alpha val="60000"/>
                  </a:srgbClr>
                </a:solidFill>
              </a:defRPr>
            </a:lvl1pPr>
          </a:lstStyle>
          <a:p>
            <a:fld id="{86CB4B4D-7CA3-9044-876B-883B54F8677D}" type="slidenum">
              <a:t>‹#›</a:t>
            </a:fld>
            <a:endParaRPr/>
          </a:p>
        </p:txBody>
      </p:sp>
      <p:sp>
        <p:nvSpPr>
          <p:cNvPr id="4" name="Shape 4"/>
          <p:cNvSpPr/>
          <p:nvPr/>
        </p:nvSpPr>
        <p:spPr>
          <a:xfrm>
            <a:off x="5867508" y="4760879"/>
            <a:ext cx="2658019" cy="135292"/>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FFFFFF">
                    <a:alpha val="60000"/>
                  </a:srgbClr>
                </a:solidFill>
              </a:defRPr>
            </a:lvl1pPr>
          </a:lstStyle>
          <a:p>
            <a:r>
              <a:t>© 2014  Cisco and/or its affiliates. All rights reserved.   Cisco Confidential</a:t>
            </a:r>
          </a:p>
        </p:txBody>
      </p:sp>
      <p:pic>
        <p:nvPicPr>
          <p:cNvPr id="5" name="image1.png" descr="C:\Users\spius\Pictures\cisco logo blue gradient.png"/>
          <p:cNvPicPr>
            <a:picLocks noChangeAspect="1"/>
          </p:cNvPicPr>
          <p:nvPr/>
        </p:nvPicPr>
        <p:blipFill>
          <a:blip r:embed="rId36">
            <a:alphaModFix amt="60000"/>
            <a:extLst/>
          </a:blip>
          <a:stretch>
            <a:fillRect/>
          </a:stretch>
        </p:blipFill>
        <p:spPr>
          <a:xfrm>
            <a:off x="474174" y="4625773"/>
            <a:ext cx="431313" cy="265177"/>
          </a:xfrm>
          <a:prstGeom prst="rect">
            <a:avLst/>
          </a:prstGeom>
          <a:ln w="12700">
            <a:miter lim="400000"/>
          </a:ln>
        </p:spPr>
      </p:pic>
      <p:sp>
        <p:nvSpPr>
          <p:cNvPr id="6" name="Shape 6"/>
          <p:cNvSpPr>
            <a:spLocks noGrp="1"/>
          </p:cNvSpPr>
          <p:nvPr>
            <p:ph type="body" idx="1"/>
          </p:nvPr>
        </p:nvSpPr>
        <p:spPr>
          <a:xfrm>
            <a:off x="457200" y="1200150"/>
            <a:ext cx="8229600" cy="3394472"/>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7" name="Footer Placeholder 6"/>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62" r:id="rId9"/>
    <p:sldLayoutId id="2147483663"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8" r:id="rId31"/>
    <p:sldLayoutId id="2147483694" r:id="rId32"/>
    <p:sldLayoutId id="2147483695" r:id="rId33"/>
    <p:sldLayoutId id="2147483698" r:id="rId34"/>
  </p:sldLayoutIdLst>
  <p:transition spd="med"/>
  <p:txStyles>
    <p:titleStyle>
      <a:lvl1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1pPr>
      <a:lvl2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2pPr>
      <a:lvl3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3pPr>
      <a:lvl4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4pPr>
      <a:lvl5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5pPr>
      <a:lvl6pPr marL="0" marR="0" indent="4572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6pPr>
      <a:lvl7pPr marL="0" marR="0" indent="9144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7pPr>
      <a:lvl8pPr marL="0" marR="0" indent="13716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8pPr>
      <a:lvl9pPr marL="0" marR="0" indent="18288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9pPr>
    </p:titleStyle>
    <p:bodyStyle>
      <a:lvl1pPr marL="169862" marR="0" indent="-169862" algn="l" defTabSz="684212" rtl="0" latinLnBrk="0">
        <a:lnSpc>
          <a:spcPct val="95000"/>
        </a:lnSpc>
        <a:spcBef>
          <a:spcPts val="1000"/>
        </a:spcBef>
        <a:spcAft>
          <a:spcPts val="0"/>
        </a:spcAft>
        <a:buClr>
          <a:srgbClr val="2968AF"/>
        </a:buClr>
        <a:buSzPct val="90000"/>
        <a:buFont typeface="Arial"/>
        <a:buChar char="•"/>
        <a:tabLst/>
        <a:defRPr sz="1500" b="0" i="0" u="none" strike="noStrike" cap="none" spc="0" baseline="0">
          <a:ln>
            <a:noFill/>
          </a:ln>
          <a:solidFill>
            <a:schemeClr val="accent3"/>
          </a:solidFill>
          <a:uFillTx/>
          <a:latin typeface="Arial"/>
          <a:ea typeface="Arial"/>
          <a:cs typeface="Arial"/>
          <a:sym typeface="Arial"/>
        </a:defRPr>
      </a:lvl1pPr>
      <a:lvl2pPr marL="374196" marR="0" indent="-23132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2pPr>
      <a:lvl3pPr marL="474265" marR="0" indent="-212328"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3pPr>
      <a:lvl4pPr marL="565006" marR="0" indent="-23163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4pPr>
      <a:lvl5pPr marL="636443" marR="0" indent="-23163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5pPr>
      <a:lvl6pPr marL="978152" marR="0" indent="-28574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6pPr>
      <a:lvl7pPr marL="1085838" marR="0" indent="-321416"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7pPr>
      <a:lvl8pPr marL="0" marR="0" indent="2400219" algn="l" defTabSz="684212" rtl="0" latinLnBrk="0">
        <a:lnSpc>
          <a:spcPct val="95000"/>
        </a:lnSpc>
        <a:spcBef>
          <a:spcPts val="1000"/>
        </a:spcBef>
        <a:spcAft>
          <a:spcPts val="0"/>
        </a:spcAft>
        <a:buClr>
          <a:srgbClr val="2968AF"/>
        </a:buClr>
        <a:buSzTx/>
        <a:buFont typeface="Arial"/>
        <a:buNone/>
        <a:tabLst/>
        <a:defRPr sz="1500" b="0" i="0" u="none" strike="noStrike" cap="none" spc="0" baseline="0">
          <a:ln>
            <a:noFill/>
          </a:ln>
          <a:solidFill>
            <a:schemeClr val="accent3"/>
          </a:solidFill>
          <a:uFillTx/>
          <a:latin typeface="Arial"/>
          <a:ea typeface="Arial"/>
          <a:cs typeface="Arial"/>
          <a:sym typeface="Arial"/>
        </a:defRPr>
      </a:lvl8pPr>
      <a:lvl9pPr marL="2914552" marR="0" indent="-171444"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9pPr>
    </p:bodyStyle>
    <p:other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8252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89" y="323850"/>
            <a:ext cx="8588375" cy="62865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1027" name="Text Placeholder 2"/>
          <p:cNvSpPr>
            <a:spLocks noGrp="1"/>
          </p:cNvSpPr>
          <p:nvPr>
            <p:ph type="body" idx="1"/>
          </p:nvPr>
        </p:nvSpPr>
        <p:spPr bwMode="auto">
          <a:xfrm>
            <a:off x="230189" y="1004888"/>
            <a:ext cx="85502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endParaRPr lang="en-US" altLang="en-US" sz="450" dirty="0" smtClean="0">
              <a:solidFill>
                <a:srgbClr val="C0C0C0"/>
              </a:solidFill>
            </a:endParaRPr>
          </a:p>
        </p:txBody>
      </p:sp>
      <p:sp>
        <p:nvSpPr>
          <p:cNvPr id="1029" name="Rectangle 5"/>
          <p:cNvSpPr>
            <a:spLocks noChangeArrowheads="1"/>
          </p:cNvSpPr>
          <p:nvPr/>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1030" name="Rectangle 7"/>
          <p:cNvSpPr>
            <a:spLocks noChangeArrowheads="1"/>
          </p:cNvSpPr>
          <p:nvPr/>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E6E8C881-3938-4EAD-8E3A-C68907EC7537}"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pic>
        <p:nvPicPr>
          <p:cNvPr id="1031" name="Picture 7" descr="bottom bar.jpg"/>
          <p:cNvPicPr>
            <a:picLocks noChangeAspect="1"/>
          </p:cNvPicPr>
          <p:nvPr/>
        </p:nvPicPr>
        <p:blipFill>
          <a:blip r:embed="rId36">
            <a:extLst>
              <a:ext uri="{28A0092B-C50C-407E-A947-70E740481C1C}">
                <a14:useLocalDpi xmlns:a14="http://schemas.microsoft.com/office/drawing/2010/main" val="0"/>
              </a:ext>
            </a:extLst>
          </a:blip>
          <a:srcRect l="140" r="337"/>
          <a:stretch>
            <a:fillRect/>
          </a:stretch>
        </p:blipFill>
        <p:spPr bwMode="auto">
          <a:xfrm>
            <a:off x="354014" y="4783932"/>
            <a:ext cx="8435975" cy="12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9917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4" r:id="rId34"/>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2700" kern="1200" dirty="0">
          <a:gradFill>
            <a:gsLst>
              <a:gs pos="0">
                <a:srgbClr val="00B2F0"/>
              </a:gs>
              <a:gs pos="44000">
                <a:srgbClr val="40FFFE"/>
              </a:gs>
              <a:gs pos="100000">
                <a:srgbClr val="96CA4B"/>
              </a:gs>
            </a:gsLst>
            <a:lin ang="4800000" scaled="0"/>
          </a:gradFill>
          <a:latin typeface="+mj-lt"/>
          <a:ea typeface="MS PGothic" pitchFamily="34" charset="-128"/>
          <a:cs typeface="+mj-cs"/>
        </a:defRPr>
      </a:lvl1pPr>
      <a:lvl2pPr algn="l" rtl="0" eaLnBrk="0" fontAlgn="base" hangingPunct="0">
        <a:lnSpc>
          <a:spcPct val="80000"/>
        </a:lnSpc>
        <a:spcBef>
          <a:spcPct val="0"/>
        </a:spcBef>
        <a:spcAft>
          <a:spcPct val="0"/>
        </a:spcAft>
        <a:defRPr sz="2700">
          <a:solidFill>
            <a:schemeClr val="tx1"/>
          </a:solidFill>
          <a:latin typeface="Arial" charset="0"/>
          <a:ea typeface="MS PGothic" pitchFamily="34" charset="-128"/>
        </a:defRPr>
      </a:lvl2pPr>
      <a:lvl3pPr algn="l" rtl="0" eaLnBrk="0" fontAlgn="base" hangingPunct="0">
        <a:lnSpc>
          <a:spcPct val="80000"/>
        </a:lnSpc>
        <a:spcBef>
          <a:spcPct val="0"/>
        </a:spcBef>
        <a:spcAft>
          <a:spcPct val="0"/>
        </a:spcAft>
        <a:defRPr sz="2700">
          <a:solidFill>
            <a:schemeClr val="tx1"/>
          </a:solidFill>
          <a:latin typeface="Arial" charset="0"/>
          <a:ea typeface="MS PGothic" pitchFamily="34" charset="-128"/>
        </a:defRPr>
      </a:lvl3pPr>
      <a:lvl4pPr algn="l" rtl="0" eaLnBrk="0" fontAlgn="base" hangingPunct="0">
        <a:lnSpc>
          <a:spcPct val="80000"/>
        </a:lnSpc>
        <a:spcBef>
          <a:spcPct val="0"/>
        </a:spcBef>
        <a:spcAft>
          <a:spcPct val="0"/>
        </a:spcAft>
        <a:defRPr sz="2700">
          <a:solidFill>
            <a:schemeClr val="tx1"/>
          </a:solidFill>
          <a:latin typeface="Arial" charset="0"/>
          <a:ea typeface="MS PGothic" pitchFamily="34" charset="-128"/>
        </a:defRPr>
      </a:lvl4pPr>
      <a:lvl5pPr algn="l" rtl="0" eaLnBrk="0" fontAlgn="base" hangingPunct="0">
        <a:lnSpc>
          <a:spcPct val="80000"/>
        </a:lnSpc>
        <a:spcBef>
          <a:spcPct val="0"/>
        </a:spcBef>
        <a:spcAft>
          <a:spcPct val="0"/>
        </a:spcAft>
        <a:defRPr sz="2700">
          <a:solidFill>
            <a:schemeClr val="tx1"/>
          </a:solidFill>
          <a:latin typeface="Arial" charset="0"/>
          <a:ea typeface="MS PGothic" pitchFamily="34" charset="-128"/>
        </a:defRPr>
      </a:lvl5pPr>
      <a:lvl6pPr marL="342900" algn="l" rtl="0" fontAlgn="base">
        <a:lnSpc>
          <a:spcPct val="80000"/>
        </a:lnSpc>
        <a:spcBef>
          <a:spcPct val="0"/>
        </a:spcBef>
        <a:spcAft>
          <a:spcPct val="0"/>
        </a:spcAft>
        <a:defRPr sz="2700">
          <a:solidFill>
            <a:schemeClr val="tx1"/>
          </a:solidFill>
          <a:latin typeface="Arial" charset="0"/>
        </a:defRPr>
      </a:lvl6pPr>
      <a:lvl7pPr marL="685800" algn="l" rtl="0" fontAlgn="base">
        <a:lnSpc>
          <a:spcPct val="80000"/>
        </a:lnSpc>
        <a:spcBef>
          <a:spcPct val="0"/>
        </a:spcBef>
        <a:spcAft>
          <a:spcPct val="0"/>
        </a:spcAft>
        <a:defRPr sz="2700">
          <a:solidFill>
            <a:schemeClr val="tx1"/>
          </a:solidFill>
          <a:latin typeface="Arial" charset="0"/>
        </a:defRPr>
      </a:lvl7pPr>
      <a:lvl8pPr marL="1028700" algn="l" rtl="0" fontAlgn="base">
        <a:lnSpc>
          <a:spcPct val="80000"/>
        </a:lnSpc>
        <a:spcBef>
          <a:spcPct val="0"/>
        </a:spcBef>
        <a:spcAft>
          <a:spcPct val="0"/>
        </a:spcAft>
        <a:defRPr sz="2700">
          <a:solidFill>
            <a:schemeClr val="tx1"/>
          </a:solidFill>
          <a:latin typeface="Arial" charset="0"/>
        </a:defRPr>
      </a:lvl8pPr>
      <a:lvl9pPr marL="1371600" algn="l" rtl="0" fontAlgn="base">
        <a:lnSpc>
          <a:spcPct val="80000"/>
        </a:lnSpc>
        <a:spcBef>
          <a:spcPct val="0"/>
        </a:spcBef>
        <a:spcAft>
          <a:spcPct val="0"/>
        </a:spcAft>
        <a:defRPr sz="2700">
          <a:solidFill>
            <a:schemeClr val="tx1"/>
          </a:solidFill>
          <a:latin typeface="Arial" charset="0"/>
        </a:defRPr>
      </a:lvl9pPr>
    </p:titleStyle>
    <p:bodyStyle>
      <a:lvl1pPr marL="171450" indent="-171450" algn="l" rtl="0" eaLnBrk="0" fontAlgn="base" hangingPunct="0">
        <a:lnSpc>
          <a:spcPct val="95000"/>
        </a:lnSpc>
        <a:spcBef>
          <a:spcPts val="1079"/>
        </a:spcBef>
        <a:spcAft>
          <a:spcPct val="0"/>
        </a:spcAft>
        <a:buClr>
          <a:srgbClr val="96CA4B"/>
        </a:buClr>
        <a:buSzPct val="90000"/>
        <a:buFont typeface="Arial" charset="0"/>
        <a:buChar char="•"/>
        <a:defRPr lang="en-US" sz="1500" kern="1200" dirty="0">
          <a:solidFill>
            <a:schemeClr val="bg1"/>
          </a:solidFill>
          <a:latin typeface="+mj-lt"/>
          <a:ea typeface="MS PGothic" pitchFamily="34" charset="-128"/>
          <a:cs typeface="+mn-cs"/>
        </a:defRPr>
      </a:lvl1pPr>
      <a:lvl2pPr marL="304800" indent="38100" algn="l" rtl="0" eaLnBrk="0" fontAlgn="base" hangingPunct="0">
        <a:lnSpc>
          <a:spcPct val="95000"/>
        </a:lnSpc>
        <a:spcBef>
          <a:spcPts val="629"/>
        </a:spcBef>
        <a:spcAft>
          <a:spcPct val="0"/>
        </a:spcAft>
        <a:buClr>
          <a:schemeClr val="tx2"/>
        </a:buClr>
        <a:defRPr lang="en-US" kern="1200" dirty="0">
          <a:solidFill>
            <a:schemeClr val="bg1"/>
          </a:solidFill>
          <a:latin typeface="+mj-lt"/>
          <a:ea typeface="MS PGothic" pitchFamily="34" charset="-128"/>
          <a:cs typeface="+mn-cs"/>
        </a:defRPr>
      </a:lvl2pPr>
      <a:lvl3pPr marL="428625" indent="-1191" algn="l" rtl="0" eaLnBrk="0" fontAlgn="base" hangingPunct="0">
        <a:lnSpc>
          <a:spcPct val="95000"/>
        </a:lnSpc>
        <a:spcBef>
          <a:spcPts val="629"/>
        </a:spcBef>
        <a:spcAft>
          <a:spcPct val="0"/>
        </a:spcAft>
        <a:buFont typeface="Arial" charset="0"/>
        <a:defRPr lang="en-US" sz="1200" kern="1200" dirty="0">
          <a:solidFill>
            <a:schemeClr val="bg1"/>
          </a:solidFill>
          <a:latin typeface="+mj-lt"/>
          <a:ea typeface="MS PGothic" pitchFamily="34" charset="-128"/>
          <a:cs typeface="+mn-cs"/>
        </a:defRPr>
      </a:lvl3pPr>
      <a:lvl4pPr marL="516731" indent="511969" algn="l" rtl="0" eaLnBrk="0" fontAlgn="base" hangingPunct="0">
        <a:lnSpc>
          <a:spcPct val="95000"/>
        </a:lnSpc>
        <a:spcBef>
          <a:spcPts val="629"/>
        </a:spcBef>
        <a:spcAft>
          <a:spcPct val="0"/>
        </a:spcAft>
        <a:buFont typeface="Arial" charset="0"/>
        <a:defRPr lang="en-US" sz="1050" kern="1200" dirty="0">
          <a:solidFill>
            <a:schemeClr val="bg1"/>
          </a:solidFill>
          <a:latin typeface="+mj-lt"/>
          <a:ea typeface="MS PGothic" pitchFamily="34" charset="-128"/>
          <a:cs typeface="+mn-cs"/>
        </a:defRPr>
      </a:lvl4pPr>
      <a:lvl5pPr marL="601266" indent="770335" algn="l" rtl="0" eaLnBrk="0" fontAlgn="base" hangingPunct="0">
        <a:lnSpc>
          <a:spcPct val="95000"/>
        </a:lnSpc>
        <a:spcBef>
          <a:spcPts val="629"/>
        </a:spcBef>
        <a:spcAft>
          <a:spcPct val="0"/>
        </a:spcAft>
        <a:buFont typeface="Arial" charset="0"/>
        <a:defRPr lang="en-US" sz="1050" kern="1200" dirty="0">
          <a:solidFill>
            <a:schemeClr val="bg1"/>
          </a:solidFill>
          <a:latin typeface="+mj-lt"/>
          <a:ea typeface="MS PGothic"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isco.com/c/en/us/td/docs/voice_ip_comm/connection/12x/troubleshooting/guide/b_12xcuctsg.html" TargetMode="External"/><Relationship Id="rId2" Type="http://schemas.openxmlformats.org/officeDocument/2006/relationships/hyperlink" Target="https://www.cisco.com/c/en/us/td/docs/voice_ip_comm/connection/12x/security/b_12xcucsecx.html" TargetMode="External"/><Relationship Id="rId1" Type="http://schemas.openxmlformats.org/officeDocument/2006/relationships/slideLayout" Target="../slideLayouts/slideLayout32.xml"/><Relationship Id="rId4" Type="http://schemas.openxmlformats.org/officeDocument/2006/relationships/hyperlink" Target="https://ccbu-wiki.cisco.com/display/UNITYTRANS/Annotated+diagnostics+for+Local+Auth"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Shape 634"/>
          <p:cNvSpPr>
            <a:spLocks noGrp="1"/>
          </p:cNvSpPr>
          <p:nvPr>
            <p:ph type="body" sz="quarter" idx="1"/>
          </p:nvPr>
        </p:nvSpPr>
        <p:spPr>
          <a:xfrm>
            <a:off x="442472" y="3232281"/>
            <a:ext cx="8302626" cy="299002"/>
          </a:xfrm>
          <a:prstGeom prst="rect">
            <a:avLst/>
          </a:prstGeom>
        </p:spPr>
        <p:txBody>
          <a:bodyPr>
            <a:normAutofit lnSpcReduction="10000"/>
          </a:bodyPr>
          <a:lstStyle>
            <a:lvl1pPr defTabSz="472106">
              <a:spcBef>
                <a:spcPts val="600"/>
              </a:spcBef>
              <a:defRPr sz="1518"/>
            </a:lvl1pPr>
          </a:lstStyle>
          <a:p>
            <a:r>
              <a:rPr lang="en-US" dirty="0" smtClean="0"/>
              <a:t>December </a:t>
            </a:r>
            <a:r>
              <a:rPr dirty="0" smtClean="0"/>
              <a:t>201</a:t>
            </a:r>
            <a:r>
              <a:rPr lang="en-US" dirty="0"/>
              <a:t>7</a:t>
            </a:r>
            <a:endParaRPr dirty="0"/>
          </a:p>
        </p:txBody>
      </p:sp>
      <p:sp>
        <p:nvSpPr>
          <p:cNvPr id="635" name="Shape 635"/>
          <p:cNvSpPr>
            <a:spLocks noGrp="1"/>
          </p:cNvSpPr>
          <p:nvPr>
            <p:ph type="title"/>
          </p:nvPr>
        </p:nvSpPr>
        <p:spPr>
          <a:xfrm>
            <a:off x="425764" y="2650251"/>
            <a:ext cx="8340154" cy="644730"/>
          </a:xfrm>
          <a:prstGeom prst="rect">
            <a:avLst/>
          </a:prstGeom>
        </p:spPr>
        <p:txBody>
          <a:bodyPr>
            <a:normAutofit fontScale="90000"/>
          </a:bodyPr>
          <a:lstStyle/>
          <a:p>
            <a:pPr defTabSz="273685">
              <a:defRPr sz="2080"/>
            </a:pPr>
            <a:endParaRPr dirty="0"/>
          </a:p>
          <a:p>
            <a:pPr eaLnBrk="0" hangingPunct="0"/>
            <a:r>
              <a:rPr lang="en-US" altLang="en-US" sz="2400" b="1" dirty="0" smtClean="0"/>
              <a:t>Unity </a:t>
            </a:r>
            <a:r>
              <a:rPr lang="en-US" altLang="en-US" sz="2400" b="1" dirty="0"/>
              <a:t>Connection </a:t>
            </a:r>
            <a:br>
              <a:rPr lang="en-US" altLang="en-US" sz="2400" b="1" dirty="0"/>
            </a:br>
            <a:r>
              <a:rPr lang="en-US" altLang="en-US" sz="2000" dirty="0"/>
              <a:t>L</a:t>
            </a:r>
            <a:r>
              <a:rPr lang="en-US" altLang="en-US" sz="2000" dirty="0" smtClean="0"/>
              <a:t>ogin Session Management </a:t>
            </a:r>
            <a:r>
              <a:rPr lang="en-US" altLang="en-US" sz="2000" smtClean="0"/>
              <a:t/>
            </a:r>
            <a:br>
              <a:rPr lang="en-US" altLang="en-US" sz="2000" smtClean="0"/>
            </a:br>
            <a:r>
              <a:rPr lang="en-US" altLang="en-US" sz="1600" smtClean="0"/>
              <a:t>Concurrent Session </a:t>
            </a:r>
            <a:r>
              <a:rPr lang="en-US" altLang="en-US" sz="1600"/>
              <a:t>Limit, Session Termination </a:t>
            </a:r>
            <a:r>
              <a:rPr lang="en-US" altLang="en-US" sz="1600" dirty="0" smtClean="0"/>
              <a:t>and Display Login Status</a:t>
            </a:r>
            <a:endParaRPr lang="en-US" altLang="en-US" sz="1600" dirty="0"/>
          </a:p>
        </p:txBody>
      </p:sp>
      <p:sp>
        <p:nvSpPr>
          <p:cNvPr id="636" name="Shape 636"/>
          <p:cNvSpPr/>
          <p:nvPr/>
        </p:nvSpPr>
        <p:spPr>
          <a:xfrm>
            <a:off x="469496" y="3792505"/>
            <a:ext cx="8296420"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lnSpcReduction="10000"/>
          </a:bodyPr>
          <a:lstStyle>
            <a:lvl1pPr defTabSz="684212">
              <a:lnSpc>
                <a:spcPct val="95000"/>
              </a:lnSpc>
              <a:spcBef>
                <a:spcPts val="1000"/>
              </a:spcBef>
              <a:defRPr sz="1400"/>
            </a:lvl1pPr>
          </a:lstStyle>
          <a:p>
            <a:r>
              <a:t> </a:t>
            </a:r>
          </a:p>
        </p:txBody>
      </p:sp>
      <p:sp>
        <p:nvSpPr>
          <p:cNvPr id="637" name="Shape 637"/>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normAutofit lnSpcReduction="10000"/>
          </a:bodyPr>
          <a:lstStyle>
            <a:lvl1pPr marL="0" indent="0">
              <a:buClrTx/>
              <a:buSzTx/>
              <a:buFontTx/>
              <a:buNone/>
              <a:defRPr sz="1400"/>
            </a:lvl1pPr>
          </a:lstStyle>
          <a:p>
            <a:r>
              <a:rPr dirty="0"/>
              <a:t> </a:t>
            </a:r>
          </a:p>
        </p:txBody>
      </p:sp>
      <p:sp>
        <p:nvSpPr>
          <p:cNvPr id="638" name="Shape 638"/>
          <p:cNvSpPr>
            <a:spLocks noGrp="1"/>
          </p:cNvSpPr>
          <p:nvPr>
            <p:ph type="body" idx="14"/>
          </p:nvPr>
        </p:nvSpPr>
        <p:spPr>
          <a:prstGeom prst="rect">
            <a:avLst/>
          </a:prstGeom>
          <a:extLst>
            <a:ext uri="{C572A759-6A51-4108-AA02-DFA0A04FC94B}">
              <ma14:wrappingTextBoxFlag xmlns="" xmlns:ma14="http://schemas.microsoft.com/office/mac/drawingml/2011/main" val="1"/>
            </a:ext>
          </a:extLst>
        </p:spPr>
        <p:txBody>
          <a:bodyPr>
            <a:normAutofit lnSpcReduction="10000"/>
          </a:bodyPr>
          <a:lstStyle>
            <a:lvl1pPr marL="0" indent="0">
              <a:buClrTx/>
              <a:buSzTx/>
              <a:buFontTx/>
              <a:buNone/>
              <a:defRPr sz="1400"/>
            </a:lvl1pPr>
          </a:lstStyle>
          <a:p>
            <a:r>
              <a:rPr dirty="0"/>
              <a:t> </a:t>
            </a:r>
            <a:r>
              <a:rPr lang="en-IN" dirty="0" smtClean="0"/>
              <a:t>EDCS - 11995194</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Session </a:t>
            </a:r>
            <a:r>
              <a:rPr lang="en-US" altLang="en-US" dirty="0" smtClean="0"/>
              <a:t>Termination</a:t>
            </a:r>
            <a:r>
              <a:rPr lang="en-US" altLang="en-US" dirty="0"/>
              <a:t/>
            </a:r>
            <a:br>
              <a:rPr lang="en-US" altLang="en-US" dirty="0"/>
            </a:br>
            <a:endParaRPr lang="en-IN" dirty="0"/>
          </a:p>
        </p:txBody>
      </p:sp>
      <p:sp>
        <p:nvSpPr>
          <p:cNvPr id="3" name="Text Placeholder 2"/>
          <p:cNvSpPr>
            <a:spLocks noGrp="1"/>
          </p:cNvSpPr>
          <p:nvPr>
            <p:ph type="body" idx="1"/>
          </p:nvPr>
        </p:nvSpPr>
        <p:spPr>
          <a:xfrm>
            <a:off x="234403" y="717847"/>
            <a:ext cx="8578691" cy="4011239"/>
          </a:xfrm>
        </p:spPr>
        <p:txBody>
          <a:bodyPr>
            <a:normAutofit/>
          </a:bodyPr>
          <a:lstStyle/>
          <a:p>
            <a:pPr>
              <a:lnSpc>
                <a:spcPct val="150000"/>
              </a:lnSpc>
              <a:buFont typeface="Wingdings" panose="05000000000000000000" pitchFamily="2" charset="2"/>
              <a:buChar char="Ø"/>
            </a:pPr>
            <a:r>
              <a:rPr lang="en-US" altLang="en-US" dirty="0" smtClean="0"/>
              <a:t>OS Administrator </a:t>
            </a:r>
            <a:r>
              <a:rPr lang="en-US" altLang="en-US" dirty="0"/>
              <a:t>can terminate </a:t>
            </a:r>
            <a:r>
              <a:rPr lang="en-US" altLang="en-US" dirty="0" smtClean="0"/>
              <a:t>the active web-session(s) </a:t>
            </a:r>
            <a:r>
              <a:rPr lang="en-US" altLang="en-US" dirty="0"/>
              <a:t>of </a:t>
            </a:r>
            <a:r>
              <a:rPr lang="en-US" altLang="en-US" dirty="0" smtClean="0"/>
              <a:t> </a:t>
            </a:r>
            <a:r>
              <a:rPr lang="en-IN" dirty="0" smtClean="0"/>
              <a:t>System Administrator or </a:t>
            </a:r>
            <a:r>
              <a:rPr lang="en-US" altLang="en-US" dirty="0" smtClean="0"/>
              <a:t>user </a:t>
            </a:r>
            <a:r>
              <a:rPr lang="en-IN" dirty="0" smtClean="0"/>
              <a:t>when required.</a:t>
            </a:r>
            <a:endParaRPr lang="en-IN" dirty="0"/>
          </a:p>
          <a:p>
            <a:pPr>
              <a:lnSpc>
                <a:spcPct val="150000"/>
              </a:lnSpc>
              <a:buFont typeface="Wingdings" panose="05000000000000000000" pitchFamily="2" charset="2"/>
              <a:buChar char="Ø"/>
            </a:pPr>
            <a:r>
              <a:rPr lang="en-US" altLang="en-US" dirty="0" smtClean="0"/>
              <a:t>To terminate active session(s) :</a:t>
            </a:r>
          </a:p>
          <a:p>
            <a:pPr marL="0" indent="0">
              <a:lnSpc>
                <a:spcPct val="150000"/>
              </a:lnSpc>
              <a:buNone/>
            </a:pPr>
            <a:r>
              <a:rPr lang="en-US" altLang="en-US" dirty="0"/>
              <a:t> </a:t>
            </a:r>
            <a:r>
              <a:rPr lang="en-US" altLang="en-US" dirty="0" smtClean="0"/>
              <a:t>	1) Go to </a:t>
            </a:r>
            <a:r>
              <a:rPr lang="en-US" altLang="en-US" dirty="0"/>
              <a:t>Cisco Unified</a:t>
            </a:r>
            <a:r>
              <a:rPr lang="en-US" altLang="en-US" dirty="0" smtClean="0"/>
              <a:t> OS Administration page</a:t>
            </a:r>
          </a:p>
          <a:p>
            <a:pPr marL="0" indent="0">
              <a:lnSpc>
                <a:spcPct val="150000"/>
              </a:lnSpc>
              <a:buNone/>
            </a:pPr>
            <a:r>
              <a:rPr lang="en-US" altLang="en-US" dirty="0"/>
              <a:t>	</a:t>
            </a:r>
            <a:r>
              <a:rPr lang="en-US" altLang="en-US" dirty="0" smtClean="0"/>
              <a:t>2) Open “Session Management” page from “Security” Tab</a:t>
            </a:r>
          </a:p>
          <a:p>
            <a:pPr marL="0" indent="0">
              <a:lnSpc>
                <a:spcPct val="150000"/>
              </a:lnSpc>
              <a:buNone/>
            </a:pPr>
            <a:r>
              <a:rPr lang="en-US" altLang="en-US" dirty="0"/>
              <a:t>	</a:t>
            </a:r>
            <a:r>
              <a:rPr lang="en-US" altLang="en-US" dirty="0" smtClean="0"/>
              <a:t>3) Enter Alias of a user whose session(s) is to be </a:t>
            </a:r>
            <a:r>
              <a:rPr lang="en-US" altLang="en-US" dirty="0"/>
              <a:t>terminated. Click Terminate </a:t>
            </a:r>
            <a:r>
              <a:rPr lang="en-US" altLang="en-US" dirty="0" smtClean="0"/>
              <a:t>Session</a:t>
            </a:r>
            <a:r>
              <a:rPr lang="en-US" altLang="en-US" dirty="0"/>
              <a:t/>
            </a:r>
            <a:br>
              <a:rPr lang="en-US" altLang="en-US" dirty="0"/>
            </a:br>
            <a:r>
              <a:rPr lang="en-US" altLang="en-US" b="1" u="sng" dirty="0" smtClean="0"/>
              <a:t>Notes:</a:t>
            </a:r>
          </a:p>
          <a:p>
            <a:pPr marL="342900" indent="-342900">
              <a:lnSpc>
                <a:spcPct val="150000"/>
              </a:lnSpc>
              <a:buAutoNum type="alphaLcParenR"/>
            </a:pPr>
            <a:r>
              <a:rPr lang="en-IN" dirty="0" smtClean="0"/>
              <a:t>In cluster, the active web-sessions are terminated for each node of the cluster. </a:t>
            </a:r>
          </a:p>
          <a:p>
            <a:pPr marL="342900" indent="-342900">
              <a:lnSpc>
                <a:spcPct val="150000"/>
              </a:lnSpc>
              <a:buAutoNum type="alphaLcParenR"/>
            </a:pPr>
            <a:r>
              <a:rPr lang="en-IN" dirty="0" smtClean="0"/>
              <a:t>Session Termination is not applicable for Platform users. Active web-sessions of platform users will be terminated by either of the activities-Logout or Timeout</a:t>
            </a:r>
          </a:p>
          <a:p>
            <a:pPr marL="342900" indent="-342900">
              <a:lnSpc>
                <a:spcPct val="150000"/>
              </a:lnSpc>
              <a:buAutoNum type="alphaLcParenR"/>
            </a:pPr>
            <a:endParaRPr lang="en-IN" dirty="0" smtClean="0"/>
          </a:p>
          <a:p>
            <a:pPr marL="342900" indent="-342900">
              <a:lnSpc>
                <a:spcPct val="150000"/>
              </a:lnSpc>
              <a:buAutoNum type="alphaLcParenR"/>
            </a:pPr>
            <a:endParaRPr lang="en-IN" dirty="0"/>
          </a:p>
        </p:txBody>
      </p:sp>
    </p:spTree>
    <p:extLst>
      <p:ext uri="{BB962C8B-B14F-4D97-AF65-F5344CB8AC3E}">
        <p14:creationId xmlns:p14="http://schemas.microsoft.com/office/powerpoint/2010/main" val="418616014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124343"/>
            <a:ext cx="8657114" cy="731521"/>
          </a:xfrm>
        </p:spPr>
        <p:txBody>
          <a:bodyPr/>
          <a:lstStyle/>
          <a:p>
            <a:r>
              <a:rPr lang="en-IN" dirty="0"/>
              <a:t>Demo Scenario </a:t>
            </a:r>
            <a:r>
              <a:rPr lang="en-IN" dirty="0" smtClean="0"/>
              <a:t>: </a:t>
            </a:r>
            <a:r>
              <a:rPr lang="en-IN" dirty="0"/>
              <a:t>Terminate Sessions for </a:t>
            </a:r>
            <a:r>
              <a:rPr lang="en-IN" dirty="0" smtClean="0"/>
              <a:t>a User</a:t>
            </a:r>
            <a:endParaRPr lang="en-IN" dirty="0"/>
          </a:p>
        </p:txBody>
      </p:sp>
      <p:sp>
        <p:nvSpPr>
          <p:cNvPr id="3" name="Text Placeholder 2"/>
          <p:cNvSpPr>
            <a:spLocks noGrp="1"/>
          </p:cNvSpPr>
          <p:nvPr>
            <p:ph type="body" idx="1"/>
          </p:nvPr>
        </p:nvSpPr>
        <p:spPr>
          <a:xfrm>
            <a:off x="234403" y="358347"/>
            <a:ext cx="8578691" cy="4148318"/>
          </a:xfrm>
        </p:spPr>
        <p:txBody>
          <a:bodyPr>
            <a:normAutofit/>
          </a:bodyPr>
          <a:lstStyle/>
          <a:p>
            <a:pPr marL="0" indent="0">
              <a:buNone/>
            </a:pPr>
            <a:endParaRPr lang="en-IN" dirty="0" smtClean="0"/>
          </a:p>
          <a:p>
            <a:pPr marL="0" indent="0">
              <a:buNone/>
            </a:pPr>
            <a:r>
              <a:rPr lang="en-IN" b="1" u="sng" dirty="0" smtClean="0"/>
              <a:t>Steps</a:t>
            </a:r>
          </a:p>
          <a:p>
            <a:pPr>
              <a:buFont typeface="Wingdings" panose="05000000000000000000" pitchFamily="2" charset="2"/>
              <a:buChar char="Ø"/>
            </a:pPr>
            <a:r>
              <a:rPr lang="en-IN" dirty="0" smtClean="0"/>
              <a:t>To terminate session of a user, enter Alias in User ID field</a:t>
            </a:r>
          </a:p>
          <a:p>
            <a:pPr>
              <a:buFont typeface="Wingdings" panose="05000000000000000000" pitchFamily="2" charset="2"/>
              <a:buChar char="Ø"/>
            </a:pPr>
            <a:r>
              <a:rPr lang="en-IN" dirty="0" smtClean="0"/>
              <a:t>Click on Terminate Session</a:t>
            </a:r>
            <a:endParaRPr lang="en-IN" dirty="0"/>
          </a:p>
          <a:p>
            <a:pPr>
              <a:buFont typeface="Wingdings" panose="05000000000000000000" pitchFamily="2" charset="2"/>
              <a:buChar char="Ø"/>
            </a:pPr>
            <a:r>
              <a:rPr lang="en-IN" dirty="0" smtClean="0"/>
              <a:t>Confirmation popup </a:t>
            </a:r>
            <a:r>
              <a:rPr lang="en-IN" dirty="0"/>
              <a:t>message </a:t>
            </a:r>
            <a:r>
              <a:rPr lang="en-IN" dirty="0" smtClean="0"/>
              <a:t>having active sessions count will appear. Click OK</a:t>
            </a:r>
          </a:p>
          <a:p>
            <a:pPr>
              <a:buFont typeface="Wingdings" panose="05000000000000000000" pitchFamily="2" charset="2"/>
              <a:buChar char="Ø"/>
            </a:pPr>
            <a:endParaRPr lang="en-IN" dirty="0"/>
          </a:p>
          <a:p>
            <a:pPr>
              <a:buFont typeface="Wingdings" panose="05000000000000000000" pitchFamily="2" charset="2"/>
              <a:buChar char="Ø"/>
            </a:pPr>
            <a:endParaRPr lang="en-IN" dirty="0"/>
          </a:p>
        </p:txBody>
      </p:sp>
      <p:pic>
        <p:nvPicPr>
          <p:cNvPr id="3074" name="Picture 2" descr="C:\Users\laahuja\Desktop\os_sess_ter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49" y="2206372"/>
            <a:ext cx="8315058"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16499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304087"/>
            <a:ext cx="8657114" cy="731521"/>
          </a:xfrm>
        </p:spPr>
        <p:txBody>
          <a:bodyPr/>
          <a:lstStyle/>
          <a:p>
            <a:r>
              <a:rPr lang="en-IN" dirty="0"/>
              <a:t>Demo Scenario </a:t>
            </a:r>
            <a:r>
              <a:rPr lang="en-IN" dirty="0" smtClean="0"/>
              <a:t>: </a:t>
            </a:r>
            <a:r>
              <a:rPr lang="en-IN" dirty="0"/>
              <a:t>Terminate </a:t>
            </a:r>
            <a:r>
              <a:rPr lang="en-IN" dirty="0" smtClean="0"/>
              <a:t>Sessions for user</a:t>
            </a:r>
            <a:endParaRPr lang="en-IN" dirty="0"/>
          </a:p>
        </p:txBody>
      </p:sp>
      <p:sp>
        <p:nvSpPr>
          <p:cNvPr id="3" name="Text Placeholder 2"/>
          <p:cNvSpPr>
            <a:spLocks noGrp="1"/>
          </p:cNvSpPr>
          <p:nvPr>
            <p:ph type="body" idx="1"/>
          </p:nvPr>
        </p:nvSpPr>
        <p:spPr>
          <a:xfrm>
            <a:off x="234403" y="1004811"/>
            <a:ext cx="8585948" cy="3724275"/>
          </a:xfrm>
        </p:spPr>
        <p:txBody>
          <a:bodyPr/>
          <a:lstStyle/>
          <a:p>
            <a:pPr>
              <a:buFont typeface="Wingdings" panose="05000000000000000000" pitchFamily="2" charset="2"/>
              <a:buChar char="Ø"/>
            </a:pPr>
            <a:r>
              <a:rPr lang="en-IN" dirty="0" smtClean="0"/>
              <a:t>Message after successfully terminating sessions for Tom will be displayed</a:t>
            </a:r>
          </a:p>
          <a:p>
            <a:pPr marL="0" indent="0">
              <a:buNone/>
            </a:pPr>
            <a:endParaRPr lang="en-IN" dirty="0" smtClean="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r>
              <a:rPr lang="en-IN" b="1" u="sng" dirty="0" smtClean="0"/>
              <a:t>When to Terminate Sessions</a:t>
            </a:r>
          </a:p>
          <a:p>
            <a:pPr marL="342900" indent="-342900">
              <a:buAutoNum type="alphaLcParenR"/>
            </a:pPr>
            <a:r>
              <a:rPr lang="en-IN" dirty="0" smtClean="0"/>
              <a:t>If user Tom’s concurrent web-sessions maximum limit has reached and he does not logout from his active web-sessions.</a:t>
            </a:r>
          </a:p>
          <a:p>
            <a:pPr marL="342900" indent="-342900">
              <a:buAutoNum type="alphaLcParenR"/>
            </a:pPr>
            <a:r>
              <a:rPr lang="en-IN" dirty="0"/>
              <a:t>If </a:t>
            </a:r>
            <a:r>
              <a:rPr lang="en-IN" dirty="0" smtClean="0"/>
              <a:t>user Tom’s account has been hacked</a:t>
            </a:r>
            <a:endParaRPr lang="en-IN" dirty="0"/>
          </a:p>
        </p:txBody>
      </p:sp>
      <p:pic>
        <p:nvPicPr>
          <p:cNvPr id="2051" name="Picture 3" descr="C:\Users\laahuja\Desktop\os_sess_ter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956" y="1398306"/>
            <a:ext cx="7978105" cy="1515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44437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Display Login Status</a:t>
            </a:r>
            <a:endParaRPr lang="en-IN" dirty="0"/>
          </a:p>
        </p:txBody>
      </p:sp>
      <p:sp>
        <p:nvSpPr>
          <p:cNvPr id="3" name="Text Placeholder 2"/>
          <p:cNvSpPr>
            <a:spLocks noGrp="1"/>
          </p:cNvSpPr>
          <p:nvPr>
            <p:ph type="body" idx="1"/>
          </p:nvPr>
        </p:nvSpPr>
        <p:spPr/>
        <p:txBody>
          <a:bodyPr>
            <a:normAutofit/>
          </a:bodyPr>
          <a:lstStyle/>
          <a:p>
            <a:pPr>
              <a:lnSpc>
                <a:spcPct val="150000"/>
              </a:lnSpc>
              <a:buFont typeface="Wingdings" panose="05000000000000000000" pitchFamily="2" charset="2"/>
              <a:buChar char="Ø"/>
            </a:pPr>
            <a:r>
              <a:rPr lang="en-IN" dirty="0"/>
              <a:t>Last successful </a:t>
            </a:r>
            <a:r>
              <a:rPr lang="en-IN" dirty="0" smtClean="0"/>
              <a:t>and unsuccessful </a:t>
            </a:r>
            <a:r>
              <a:rPr lang="en-IN" dirty="0"/>
              <a:t>login details </a:t>
            </a:r>
            <a:r>
              <a:rPr lang="en-IN" dirty="0" smtClean="0"/>
              <a:t>are displayed on Cisco Unity </a:t>
            </a:r>
            <a:r>
              <a:rPr lang="en-IN" dirty="0"/>
              <a:t>C</a:t>
            </a:r>
            <a:r>
              <a:rPr lang="en-IN" dirty="0" smtClean="0"/>
              <a:t>onnection web interfaces</a:t>
            </a:r>
            <a:endParaRPr lang="en-US" altLang="en-US" dirty="0" smtClean="0"/>
          </a:p>
          <a:p>
            <a:pPr>
              <a:lnSpc>
                <a:spcPct val="150000"/>
              </a:lnSpc>
              <a:buFont typeface="Wingdings" panose="05000000000000000000" pitchFamily="2" charset="2"/>
              <a:buChar char="Ø"/>
            </a:pPr>
            <a:r>
              <a:rPr lang="en-IN" dirty="0" smtClean="0"/>
              <a:t>The following information will be displayed for both last successful and/or unsuccessful login  </a:t>
            </a:r>
          </a:p>
          <a:p>
            <a:pPr marL="1028700" lvl="1">
              <a:buFont typeface="Wingdings" panose="05000000000000000000" pitchFamily="2" charset="2"/>
              <a:buChar char="§"/>
              <a:defRPr/>
            </a:pPr>
            <a:r>
              <a:rPr lang="en-IN" sz="1300" dirty="0" smtClean="0"/>
              <a:t>User Name</a:t>
            </a:r>
          </a:p>
          <a:p>
            <a:pPr marL="1028700" lvl="1">
              <a:buFont typeface="Wingdings" panose="05000000000000000000" pitchFamily="2" charset="2"/>
              <a:buChar char="§"/>
              <a:defRPr/>
            </a:pPr>
            <a:r>
              <a:rPr lang="en-US" altLang="en-US" sz="1300" dirty="0" smtClean="0"/>
              <a:t>Date &amp; Time</a:t>
            </a:r>
            <a:endParaRPr lang="en-US" altLang="en-US" sz="1300" dirty="0"/>
          </a:p>
          <a:p>
            <a:pPr marL="1028700" lvl="1">
              <a:buFont typeface="Wingdings" panose="05000000000000000000" pitchFamily="2" charset="2"/>
              <a:buChar char="§"/>
              <a:defRPr/>
            </a:pPr>
            <a:r>
              <a:rPr lang="en-US" altLang="en-US" sz="1300" dirty="0"/>
              <a:t>IP </a:t>
            </a:r>
            <a:r>
              <a:rPr lang="en-US" altLang="en-US" sz="1300" dirty="0" smtClean="0"/>
              <a:t>Address of Client Machine</a:t>
            </a:r>
          </a:p>
          <a:p>
            <a:pPr marL="1028700" lvl="1">
              <a:buFont typeface="Wingdings" panose="05000000000000000000" pitchFamily="2" charset="2"/>
              <a:buChar char="§"/>
              <a:defRPr/>
            </a:pPr>
            <a:r>
              <a:rPr lang="en-US" altLang="en-US" sz="1300" dirty="0" smtClean="0"/>
              <a:t>IP Address of Server Machine</a:t>
            </a:r>
          </a:p>
          <a:p>
            <a:pPr>
              <a:lnSpc>
                <a:spcPct val="150000"/>
              </a:lnSpc>
              <a:buFont typeface="Wingdings" panose="05000000000000000000" pitchFamily="2" charset="2"/>
              <a:buChar char="Ø"/>
            </a:pPr>
            <a:r>
              <a:rPr lang="en-IN" dirty="0"/>
              <a:t>Hack Count is also displayed in case of successful login after </a:t>
            </a:r>
            <a:r>
              <a:rPr lang="en-IN" dirty="0" smtClean="0"/>
              <a:t>unsuccessful </a:t>
            </a:r>
            <a:r>
              <a:rPr lang="en-IN" dirty="0"/>
              <a:t>login </a:t>
            </a:r>
            <a:r>
              <a:rPr lang="en-IN" dirty="0" smtClean="0"/>
              <a:t>attempt(s)</a:t>
            </a:r>
            <a:endParaRPr lang="en-IN" dirty="0"/>
          </a:p>
          <a:p>
            <a:pPr>
              <a:lnSpc>
                <a:spcPct val="150000"/>
              </a:lnSpc>
              <a:buFont typeface="Wingdings" panose="05000000000000000000" pitchFamily="2" charset="2"/>
              <a:buChar char="Ø"/>
            </a:pPr>
            <a:r>
              <a:rPr lang="en-US" altLang="en-US" dirty="0" smtClean="0"/>
              <a:t>On subsequent successful login, only </a:t>
            </a:r>
            <a:r>
              <a:rPr lang="en-IN" altLang="en-US" dirty="0"/>
              <a:t>l</a:t>
            </a:r>
            <a:r>
              <a:rPr lang="en-IN" dirty="0" smtClean="0"/>
              <a:t>ast </a:t>
            </a:r>
            <a:r>
              <a:rPr lang="en-IN" dirty="0"/>
              <a:t>successful login details </a:t>
            </a:r>
            <a:r>
              <a:rPr lang="en-IN" dirty="0" smtClean="0"/>
              <a:t>are displayed</a:t>
            </a:r>
          </a:p>
          <a:p>
            <a:pPr>
              <a:lnSpc>
                <a:spcPct val="150000"/>
              </a:lnSpc>
              <a:buFont typeface="Wingdings" panose="05000000000000000000" pitchFamily="2" charset="2"/>
              <a:buChar char="Ø"/>
            </a:pPr>
            <a:endParaRPr lang="en-US" altLang="en-US" dirty="0"/>
          </a:p>
        </p:txBody>
      </p:sp>
    </p:spTree>
    <p:extLst>
      <p:ext uri="{BB962C8B-B14F-4D97-AF65-F5344CB8AC3E}">
        <p14:creationId xmlns:p14="http://schemas.microsoft.com/office/powerpoint/2010/main" val="183944065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Demo Scenario 1 : Successful Login</a:t>
            </a:r>
            <a:r>
              <a:rPr lang="en-IN" dirty="0"/>
              <a:t/>
            </a:r>
            <a:br>
              <a:rPr lang="en-IN" dirty="0"/>
            </a:br>
            <a:endParaRPr lang="en-IN" dirty="0"/>
          </a:p>
        </p:txBody>
      </p:sp>
      <p:sp>
        <p:nvSpPr>
          <p:cNvPr id="3" name="Text Placeholder 2"/>
          <p:cNvSpPr>
            <a:spLocks noGrp="1"/>
          </p:cNvSpPr>
          <p:nvPr>
            <p:ph type="body" idx="1"/>
          </p:nvPr>
        </p:nvSpPr>
        <p:spPr/>
        <p:txBody>
          <a:bodyPr>
            <a:normAutofit/>
          </a:bodyPr>
          <a:lstStyle/>
          <a:p>
            <a:pPr>
              <a:buFont typeface="Wingdings" panose="05000000000000000000" pitchFamily="2" charset="2"/>
              <a:buChar char="Ø"/>
            </a:pPr>
            <a:r>
              <a:rPr lang="en-IN" sz="1500" dirty="0"/>
              <a:t>The following information is displayed when </a:t>
            </a:r>
            <a:r>
              <a:rPr lang="en-US" sz="1500" dirty="0"/>
              <a:t>s</a:t>
            </a:r>
            <a:r>
              <a:rPr lang="en-US" altLang="en-US" sz="1500" dirty="0"/>
              <a:t>ubsequent</a:t>
            </a:r>
            <a:r>
              <a:rPr lang="en-IN" sz="1500" dirty="0"/>
              <a:t> Successful login attempt is made</a:t>
            </a:r>
          </a:p>
          <a:p>
            <a:pPr marL="1028700" lvl="1">
              <a:buFont typeface="Wingdings" panose="05000000000000000000" pitchFamily="2" charset="2"/>
              <a:buChar char="§"/>
              <a:defRPr/>
            </a:pPr>
            <a:r>
              <a:rPr lang="en-IN" dirty="0"/>
              <a:t>Last successful login Details</a:t>
            </a:r>
          </a:p>
          <a:p>
            <a:pPr marL="0" indent="0">
              <a:buNone/>
            </a:pPr>
            <a:endParaRPr lang="en-IN" dirty="0" smtClean="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smtClean="0"/>
          </a:p>
        </p:txBody>
      </p:sp>
      <p:pic>
        <p:nvPicPr>
          <p:cNvPr id="4099" name="Picture 3" descr="C:\Users\laahuja\Desktop\cpca_concurr_ma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 y="2061807"/>
            <a:ext cx="772795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31415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Demo Scenario </a:t>
            </a:r>
            <a:r>
              <a:rPr lang="en-IN" dirty="0" smtClean="0"/>
              <a:t>2 : </a:t>
            </a:r>
            <a:r>
              <a:rPr lang="en-IN" dirty="0"/>
              <a:t>Successful </a:t>
            </a:r>
            <a:r>
              <a:rPr lang="en-IN" dirty="0" smtClean="0"/>
              <a:t>Login after Unsuccessful Login Attempts</a:t>
            </a:r>
            <a:r>
              <a:rPr lang="en-IN" dirty="0"/>
              <a:t/>
            </a:r>
            <a:br>
              <a:rPr lang="en-IN" dirty="0"/>
            </a:br>
            <a:endParaRPr lang="en-IN" dirty="0"/>
          </a:p>
        </p:txBody>
      </p:sp>
      <p:sp>
        <p:nvSpPr>
          <p:cNvPr id="3" name="Text Placeholder 2"/>
          <p:cNvSpPr>
            <a:spLocks noGrp="1"/>
          </p:cNvSpPr>
          <p:nvPr>
            <p:ph type="body" idx="1"/>
          </p:nvPr>
        </p:nvSpPr>
        <p:spPr>
          <a:xfrm>
            <a:off x="234403" y="999858"/>
            <a:ext cx="8578691" cy="3729228"/>
          </a:xfrm>
        </p:spPr>
        <p:txBody>
          <a:bodyPr>
            <a:normAutofit/>
          </a:bodyPr>
          <a:lstStyle/>
          <a:p>
            <a:pPr>
              <a:buFont typeface="Wingdings" panose="05000000000000000000" pitchFamily="2" charset="2"/>
              <a:buChar char="Ø"/>
            </a:pPr>
            <a:r>
              <a:rPr lang="en-IN" sz="1500" dirty="0"/>
              <a:t>The following information is displayed when a user is successfully logged in to the system after unsuccessful login attempt(s)</a:t>
            </a:r>
          </a:p>
          <a:p>
            <a:pPr marL="1028700" lvl="1">
              <a:buFont typeface="Wingdings" panose="05000000000000000000" pitchFamily="2" charset="2"/>
              <a:buChar char="§"/>
              <a:defRPr/>
            </a:pPr>
            <a:r>
              <a:rPr lang="en-IN" dirty="0"/>
              <a:t>Last successful login Details</a:t>
            </a:r>
          </a:p>
          <a:p>
            <a:pPr marL="1028700" lvl="1">
              <a:buFont typeface="Wingdings" panose="05000000000000000000" pitchFamily="2" charset="2"/>
              <a:buChar char="§"/>
              <a:defRPr/>
            </a:pPr>
            <a:r>
              <a:rPr lang="en-US" altLang="en-US" dirty="0"/>
              <a:t>Hack Count</a:t>
            </a:r>
          </a:p>
          <a:p>
            <a:pPr marL="1028700" lvl="1">
              <a:buFont typeface="Wingdings" panose="05000000000000000000" pitchFamily="2" charset="2"/>
              <a:buChar char="§"/>
              <a:defRPr/>
            </a:pPr>
            <a:r>
              <a:rPr lang="en-IN" dirty="0"/>
              <a:t>Last unsuccessful login Details</a:t>
            </a:r>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smtClean="0"/>
          </a:p>
        </p:txBody>
      </p:sp>
      <p:pic>
        <p:nvPicPr>
          <p:cNvPr id="5122" name="Picture 2" descr="C:\Users\laahuja\Desktop\web_login_st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126" y="2570955"/>
            <a:ext cx="7527925" cy="198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86787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494270"/>
            <a:ext cx="8657114" cy="578408"/>
          </a:xfrm>
        </p:spPr>
        <p:txBody>
          <a:bodyPr/>
          <a:lstStyle/>
          <a:p>
            <a:r>
              <a:rPr lang="en-US" dirty="0" smtClean="0"/>
              <a:t>Web Interfaces for </a:t>
            </a:r>
            <a:r>
              <a:rPr lang="en-US" altLang="en-US" dirty="0"/>
              <a:t>Login Session Management </a:t>
            </a:r>
            <a:endParaRPr lang="en-US" dirty="0"/>
          </a:p>
        </p:txBody>
      </p:sp>
      <p:sp>
        <p:nvSpPr>
          <p:cNvPr id="3" name="Content Placeholder 2"/>
          <p:cNvSpPr>
            <a:spLocks noGrp="1"/>
          </p:cNvSpPr>
          <p:nvPr>
            <p:ph idx="1"/>
          </p:nvPr>
        </p:nvSpPr>
        <p:spPr>
          <a:xfrm>
            <a:off x="265313" y="1072678"/>
            <a:ext cx="8246297" cy="3578353"/>
          </a:xfrm>
        </p:spPr>
        <p:txBody>
          <a:bodyPr>
            <a:normAutofit/>
          </a:bodyPr>
          <a:lstStyle/>
          <a:p>
            <a:pPr>
              <a:lnSpc>
                <a:spcPct val="150000"/>
              </a:lnSpc>
              <a:buFont typeface="Wingdings" panose="05000000000000000000" pitchFamily="2" charset="2"/>
              <a:buChar char="Ø"/>
            </a:pPr>
            <a:r>
              <a:rPr lang="en-US" altLang="en-US" dirty="0" smtClean="0"/>
              <a:t>Cisco Unity Connection Administration</a:t>
            </a:r>
          </a:p>
          <a:p>
            <a:pPr>
              <a:lnSpc>
                <a:spcPct val="150000"/>
              </a:lnSpc>
              <a:buFont typeface="Wingdings" panose="05000000000000000000" pitchFamily="2" charset="2"/>
              <a:buChar char="Ø"/>
            </a:pPr>
            <a:r>
              <a:rPr lang="en-US" altLang="en-US" dirty="0" smtClean="0"/>
              <a:t>Cisco Unity Connection Serviceability</a:t>
            </a:r>
          </a:p>
          <a:p>
            <a:pPr>
              <a:lnSpc>
                <a:spcPct val="150000"/>
              </a:lnSpc>
              <a:buFont typeface="Wingdings" panose="05000000000000000000" pitchFamily="2" charset="2"/>
              <a:buChar char="Ø"/>
            </a:pPr>
            <a:r>
              <a:rPr lang="en-US" altLang="en-US" dirty="0"/>
              <a:t>Cisco </a:t>
            </a:r>
            <a:r>
              <a:rPr lang="en-US" altLang="en-US" dirty="0" smtClean="0"/>
              <a:t>Personal Communications Assistant</a:t>
            </a:r>
          </a:p>
          <a:p>
            <a:pPr>
              <a:lnSpc>
                <a:spcPct val="150000"/>
              </a:lnSpc>
              <a:buFont typeface="Wingdings" panose="05000000000000000000" pitchFamily="2" charset="2"/>
              <a:buChar char="Ø"/>
            </a:pPr>
            <a:r>
              <a:rPr lang="en-US" altLang="en-US" dirty="0"/>
              <a:t>Cisco Unity Connection </a:t>
            </a:r>
            <a:r>
              <a:rPr lang="en-US" altLang="en-US" dirty="0" smtClean="0"/>
              <a:t>Inbox</a:t>
            </a:r>
          </a:p>
          <a:p>
            <a:pPr>
              <a:lnSpc>
                <a:spcPct val="150000"/>
              </a:lnSpc>
              <a:buFont typeface="Wingdings" panose="05000000000000000000" pitchFamily="2" charset="2"/>
              <a:buChar char="Ø"/>
            </a:pPr>
            <a:r>
              <a:rPr lang="en-US" altLang="en-US" dirty="0" smtClean="0"/>
              <a:t>Cisco </a:t>
            </a:r>
            <a:r>
              <a:rPr lang="en-US" altLang="en-US" dirty="0"/>
              <a:t>Unity Connection </a:t>
            </a:r>
            <a:r>
              <a:rPr lang="en-US" altLang="en-US" dirty="0" smtClean="0"/>
              <a:t>SRSV</a:t>
            </a:r>
          </a:p>
          <a:p>
            <a:pPr>
              <a:lnSpc>
                <a:spcPct val="150000"/>
              </a:lnSpc>
              <a:buFont typeface="Wingdings" panose="05000000000000000000" pitchFamily="2" charset="2"/>
              <a:buChar char="Ø"/>
            </a:pPr>
            <a:endParaRPr lang="en-US" altLang="en-US" dirty="0"/>
          </a:p>
          <a:p>
            <a:pPr marL="0" indent="0">
              <a:lnSpc>
                <a:spcPct val="150000"/>
              </a:lnSpc>
              <a:buNone/>
            </a:pPr>
            <a:r>
              <a:rPr lang="en-US" altLang="en-US" b="1" u="sng" dirty="0"/>
              <a:t>Note:</a:t>
            </a:r>
            <a:r>
              <a:rPr lang="en-US" altLang="en-US" dirty="0"/>
              <a:t> This </a:t>
            </a:r>
            <a:r>
              <a:rPr lang="en-US" altLang="en-US" dirty="0" smtClean="0"/>
              <a:t>feature </a:t>
            </a:r>
            <a:r>
              <a:rPr lang="en-US" altLang="en-US" dirty="0"/>
              <a:t>is not applicable </a:t>
            </a:r>
            <a:r>
              <a:rPr lang="en-US" altLang="en-US" dirty="0" smtClean="0"/>
              <a:t>for </a:t>
            </a:r>
            <a:r>
              <a:rPr lang="en-US" altLang="en-US" dirty="0"/>
              <a:t>IMAP, RTMT, Jabber and VMO</a:t>
            </a:r>
          </a:p>
          <a:p>
            <a:pPr marL="0" indent="0">
              <a:lnSpc>
                <a:spcPct val="150000"/>
              </a:lnSpc>
              <a:buNone/>
              <a:defRPr/>
            </a:pPr>
            <a:endParaRPr lang="en-US" dirty="0" smtClean="0"/>
          </a:p>
        </p:txBody>
      </p:sp>
    </p:spTree>
    <p:extLst>
      <p:ext uri="{BB962C8B-B14F-4D97-AF65-F5344CB8AC3E}">
        <p14:creationId xmlns:p14="http://schemas.microsoft.com/office/powerpoint/2010/main" val="321018544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Troubleshooting</a:t>
            </a:r>
            <a:endParaRPr lang="en-IN" dirty="0"/>
          </a:p>
        </p:txBody>
      </p:sp>
      <p:sp>
        <p:nvSpPr>
          <p:cNvPr id="3" name="Text Placeholder 2"/>
          <p:cNvSpPr>
            <a:spLocks noGrp="1"/>
          </p:cNvSpPr>
          <p:nvPr>
            <p:ph type="body" idx="1"/>
          </p:nvPr>
        </p:nvSpPr>
        <p:spPr/>
        <p:txBody>
          <a:bodyPr/>
          <a:lstStyle/>
          <a:p>
            <a:pPr>
              <a:buFont typeface="Wingdings" panose="05000000000000000000" pitchFamily="2" charset="2"/>
              <a:buChar char="Ø"/>
            </a:pPr>
            <a:r>
              <a:rPr lang="en-IN" b="1" u="sng" dirty="0"/>
              <a:t>Troubleshooting </a:t>
            </a:r>
            <a:r>
              <a:rPr lang="en-IN" b="1" u="sng" dirty="0" smtClean="0"/>
              <a:t>Scenario</a:t>
            </a:r>
            <a:r>
              <a:rPr lang="en-IN" b="1" dirty="0" smtClean="0"/>
              <a:t>:</a:t>
            </a:r>
          </a:p>
          <a:p>
            <a:pPr marL="0" indent="0">
              <a:buNone/>
            </a:pPr>
            <a:endParaRPr lang="en-IN" b="1" u="sng" dirty="0" smtClean="0"/>
          </a:p>
          <a:p>
            <a:pPr marL="0" indent="0">
              <a:buNone/>
            </a:pPr>
            <a:endParaRPr lang="en-IN" b="1" u="sng" dirty="0"/>
          </a:p>
          <a:p>
            <a:pPr marL="0" indent="0">
              <a:buNone/>
            </a:pPr>
            <a:r>
              <a:rPr lang="en-IN" dirty="0" smtClean="0"/>
              <a:t>Active </a:t>
            </a:r>
            <a:r>
              <a:rPr lang="en-IN" dirty="0"/>
              <a:t>Session count exceeds the maximum </a:t>
            </a:r>
            <a:r>
              <a:rPr lang="en-US" altLang="en-US" dirty="0" smtClean="0"/>
              <a:t>Concurrent Web-Session Limit </a:t>
            </a:r>
            <a:r>
              <a:rPr lang="en-IN" dirty="0" smtClean="0"/>
              <a:t>for </a:t>
            </a:r>
            <a:r>
              <a:rPr lang="en-IN" dirty="0"/>
              <a:t>a user and </a:t>
            </a:r>
            <a:r>
              <a:rPr lang="en-IN" dirty="0" smtClean="0"/>
              <a:t>a subsequent </a:t>
            </a:r>
            <a:r>
              <a:rPr lang="en-IN" dirty="0"/>
              <a:t>request is made for </a:t>
            </a:r>
            <a:r>
              <a:rPr lang="en-IN" dirty="0" smtClean="0"/>
              <a:t>login, above message will be </a:t>
            </a:r>
            <a:r>
              <a:rPr lang="en-IN" dirty="0"/>
              <a:t>displayed on GUI</a:t>
            </a:r>
          </a:p>
          <a:p>
            <a:pPr marL="0" indent="0">
              <a:buNone/>
            </a:pPr>
            <a:r>
              <a:rPr lang="en-IN" b="1" u="sng" dirty="0" smtClean="0"/>
              <a:t>Action</a:t>
            </a:r>
            <a:r>
              <a:rPr lang="en-IN" b="1" dirty="0" smtClean="0"/>
              <a:t>:</a:t>
            </a:r>
          </a:p>
          <a:p>
            <a:pPr marL="0" indent="0">
              <a:buNone/>
            </a:pPr>
            <a:r>
              <a:rPr lang="en-IN" dirty="0" smtClean="0"/>
              <a:t>OS Administrator will terminate all </a:t>
            </a:r>
            <a:r>
              <a:rPr lang="en-IN" dirty="0"/>
              <a:t>logged-in sessions of that </a:t>
            </a:r>
            <a:r>
              <a:rPr lang="en-IN" dirty="0" smtClean="0"/>
              <a:t>user, which will reset the </a:t>
            </a:r>
            <a:r>
              <a:rPr lang="en-US" altLang="en-US" dirty="0"/>
              <a:t>Concurrent Web-Session Limit </a:t>
            </a:r>
            <a:r>
              <a:rPr lang="en-US" altLang="en-US" dirty="0" smtClean="0"/>
              <a:t> count to 0</a:t>
            </a:r>
            <a:endParaRPr lang="en-IN" b="1" u="sng"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403" y="1400786"/>
            <a:ext cx="8578692" cy="498929"/>
          </a:xfrm>
          <a:prstGeom prst="rect">
            <a:avLst/>
          </a:prstGeom>
        </p:spPr>
      </p:pic>
    </p:spTree>
    <p:extLst>
      <p:ext uri="{BB962C8B-B14F-4D97-AF65-F5344CB8AC3E}">
        <p14:creationId xmlns:p14="http://schemas.microsoft.com/office/powerpoint/2010/main" val="129788194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314" y="2426697"/>
            <a:ext cx="8547780" cy="1235676"/>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IN" sz="1800" b="0" i="0" u="none" strike="noStrike" cap="none" spc="0" normalizeH="0" baseline="0">
              <a:ln>
                <a:noFill/>
              </a:ln>
              <a:solidFill>
                <a:schemeClr val="accent3"/>
              </a:solidFill>
              <a:effectLst/>
              <a:uFillTx/>
              <a:latin typeface="Arial"/>
              <a:ea typeface="Arial"/>
              <a:cs typeface="Arial"/>
              <a:sym typeface="Arial"/>
            </a:endParaRPr>
          </a:p>
        </p:txBody>
      </p:sp>
      <p:sp>
        <p:nvSpPr>
          <p:cNvPr id="2" name="Title 1"/>
          <p:cNvSpPr>
            <a:spLocks noGrp="1"/>
          </p:cNvSpPr>
          <p:nvPr>
            <p:ph type="title"/>
          </p:nvPr>
        </p:nvSpPr>
        <p:spPr/>
        <p:txBody>
          <a:bodyPr/>
          <a:lstStyle/>
          <a:p>
            <a:r>
              <a:rPr lang="en-IN" dirty="0" smtClean="0"/>
              <a:t>Troubleshooting</a:t>
            </a:r>
            <a:endParaRPr lang="en-IN" dirty="0"/>
          </a:p>
        </p:txBody>
      </p:sp>
      <p:sp>
        <p:nvSpPr>
          <p:cNvPr id="3" name="Text Placeholder 2"/>
          <p:cNvSpPr>
            <a:spLocks noGrp="1"/>
          </p:cNvSpPr>
          <p:nvPr>
            <p:ph type="body" idx="1"/>
          </p:nvPr>
        </p:nvSpPr>
        <p:spPr>
          <a:xfrm>
            <a:off x="234403" y="922945"/>
            <a:ext cx="8578691" cy="3806141"/>
          </a:xfrm>
        </p:spPr>
        <p:txBody>
          <a:bodyPr/>
          <a:lstStyle/>
          <a:p>
            <a:pPr>
              <a:buFont typeface="Wingdings" panose="05000000000000000000" pitchFamily="2" charset="2"/>
              <a:buChar char="Ø"/>
            </a:pPr>
            <a:r>
              <a:rPr lang="en-IN" b="1" u="sng" dirty="0" smtClean="0"/>
              <a:t>Audit Logs:</a:t>
            </a:r>
          </a:p>
          <a:p>
            <a:pPr marL="0" indent="0">
              <a:buNone/>
            </a:pPr>
            <a:r>
              <a:rPr lang="en-IN" b="1" u="sng" dirty="0" smtClean="0"/>
              <a:t>For Concurrent </a:t>
            </a:r>
            <a:r>
              <a:rPr lang="en-US" altLang="en-US" b="1" u="sng" dirty="0"/>
              <a:t>Web-</a:t>
            </a:r>
            <a:r>
              <a:rPr lang="en-IN" b="1" u="sng" dirty="0" smtClean="0"/>
              <a:t>Session Limit</a:t>
            </a:r>
          </a:p>
          <a:p>
            <a:pPr marL="0" indent="0">
              <a:buNone/>
            </a:pPr>
            <a:r>
              <a:rPr lang="en-IN" dirty="0" smtClean="0"/>
              <a:t>When Active Session count exceeds the maximum </a:t>
            </a:r>
            <a:r>
              <a:rPr lang="en-US" altLang="en-US" dirty="0" smtClean="0"/>
              <a:t>Concurrent Web-Session limit </a:t>
            </a:r>
            <a:r>
              <a:rPr lang="en-IN" dirty="0" smtClean="0"/>
              <a:t>for a user and a   subsequent request is made for login; then an audit log will be generated</a:t>
            </a:r>
          </a:p>
          <a:p>
            <a:pPr marL="0" indent="0">
              <a:buNone/>
            </a:pPr>
            <a:r>
              <a:rPr lang="en-US" altLang="en-US" b="1" dirty="0" smtClean="0">
                <a:solidFill>
                  <a:schemeClr val="bg2">
                    <a:lumMod val="50000"/>
                  </a:schemeClr>
                </a:solidFill>
                <a:latin typeface="Arial Unicode MS"/>
              </a:rPr>
              <a:t>Audit </a:t>
            </a:r>
            <a:r>
              <a:rPr lang="en-US" altLang="en-US" b="1" dirty="0">
                <a:solidFill>
                  <a:schemeClr val="bg2">
                    <a:lumMod val="50000"/>
                  </a:schemeClr>
                </a:solidFill>
                <a:latin typeface="Arial Unicode MS"/>
              </a:rPr>
              <a:t>Log </a:t>
            </a:r>
            <a:r>
              <a:rPr lang="en-US" altLang="en-US" b="1" dirty="0" smtClean="0">
                <a:solidFill>
                  <a:schemeClr val="bg2">
                    <a:lumMod val="50000"/>
                  </a:schemeClr>
                </a:solidFill>
                <a:latin typeface="Arial Unicode MS"/>
              </a:rPr>
              <a:t>:</a:t>
            </a:r>
            <a:endParaRPr lang="en-US" altLang="en-US" b="1" dirty="0">
              <a:solidFill>
                <a:schemeClr val="bg2">
                  <a:lumMod val="50000"/>
                </a:schemeClr>
              </a:solidFill>
              <a:latin typeface="Arial" panose="020B0604020202020204" pitchFamily="34" charset="0"/>
            </a:endParaRPr>
          </a:p>
          <a:p>
            <a:pPr marL="0" indent="0">
              <a:buNone/>
            </a:pPr>
            <a:endParaRPr lang="en-US" altLang="en-US" sz="3200" dirty="0" smtClean="0">
              <a:solidFill>
                <a:schemeClr val="tx1"/>
              </a:solidFill>
              <a:latin typeface="Arial" panose="020B0604020202020204" pitchFamily="34" charset="0"/>
            </a:endParaRPr>
          </a:p>
          <a:p>
            <a:pPr marL="0" indent="0">
              <a:buNone/>
            </a:pPr>
            <a:endParaRPr lang="en-IN" dirty="0"/>
          </a:p>
          <a:p>
            <a:pPr marL="0" indent="0">
              <a:buNone/>
            </a:pPr>
            <a:endParaRPr lang="en-IN" dirty="0"/>
          </a:p>
          <a:p>
            <a:pPr marL="0" indent="0">
              <a:buNone/>
            </a:pPr>
            <a:endParaRPr lang="en-IN" dirty="0"/>
          </a:p>
        </p:txBody>
      </p:sp>
      <p:sp>
        <p:nvSpPr>
          <p:cNvPr id="6" name="Rectangle 2"/>
          <p:cNvSpPr>
            <a:spLocks noChangeArrowheads="1"/>
          </p:cNvSpPr>
          <p:nvPr/>
        </p:nvSpPr>
        <p:spPr bwMode="auto">
          <a:xfrm>
            <a:off x="1025610" y="2710723"/>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
        <p:nvSpPr>
          <p:cNvPr id="7" name="Rectangle 3"/>
          <p:cNvSpPr>
            <a:spLocks noChangeArrowheads="1"/>
          </p:cNvSpPr>
          <p:nvPr/>
        </p:nvSpPr>
        <p:spPr bwMode="auto">
          <a:xfrm>
            <a:off x="420130" y="2490537"/>
            <a:ext cx="803189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Unicode MS"/>
              </a:rPr>
              <a:t>11:25:12.414</a:t>
            </a:r>
            <a:r>
              <a:rPr kumimoji="0" lang="en-US" altLang="en-US" sz="1200" b="0" i="0" u="none" strike="noStrike" cap="none" normalizeH="0" baseline="0" dirty="0" smtClean="0">
                <a:ln>
                  <a:noFill/>
                </a:ln>
                <a:solidFill>
                  <a:schemeClr val="tx1"/>
                </a:solidFill>
                <a:effectLst/>
              </a:rPr>
              <a:t> </a:t>
            </a:r>
            <a:r>
              <a:rPr kumimoji="0" lang="en-US" altLang="en-US" sz="1200" b="0" i="0" u="none" strike="noStrike" cap="none" normalizeH="0" baseline="0" dirty="0" smtClean="0">
                <a:ln>
                  <a:noFill/>
                </a:ln>
                <a:solidFill>
                  <a:schemeClr val="tx1"/>
                </a:solidFill>
                <a:effectLst/>
                <a:latin typeface="Arial Unicode MS"/>
              </a:rPr>
              <a:t>|LogMessage   UserID : admin  ClientAddress : 10.107.47.186</a:t>
            </a:r>
            <a:r>
              <a:rPr kumimoji="0" lang="en-US" altLang="en-US" sz="1200" b="0" i="0" u="none" strike="noStrike" cap="none" normalizeH="0" baseline="0" dirty="0" smtClean="0">
                <a:ln>
                  <a:noFill/>
                </a:ln>
                <a:solidFill>
                  <a:schemeClr val="tx1"/>
                </a:solidFill>
                <a:effectLst/>
              </a:rPr>
              <a:t>  </a:t>
            </a:r>
            <a:r>
              <a:rPr kumimoji="0" lang="en-US" altLang="en-US" sz="1200" b="0" i="0" u="none" strike="noStrike" cap="none" normalizeH="0" baseline="0" dirty="0" smtClean="0">
                <a:ln>
                  <a:noFill/>
                </a:ln>
                <a:solidFill>
                  <a:schemeClr val="tx1"/>
                </a:solidFill>
                <a:effectLst/>
                <a:latin typeface="Arial Unicode MS"/>
              </a:rPr>
              <a:t>Severity : 1</a:t>
            </a:r>
            <a:r>
              <a:rPr kumimoji="0" lang="en-US" altLang="en-US" sz="1200" b="0" i="0" u="none" strike="noStrike" cap="none" normalizeH="0" baseline="0" dirty="0" smtClean="0">
                <a:ln>
                  <a:noFill/>
                </a:ln>
                <a:solidFill>
                  <a:schemeClr val="tx1"/>
                </a:solidFill>
                <a:effectLst/>
              </a:rPr>
              <a:t>  </a:t>
            </a:r>
            <a:r>
              <a:rPr kumimoji="0" lang="en-US" altLang="en-US" sz="1200" b="0" i="0" u="none" strike="noStrike" cap="none" normalizeH="0" baseline="0" dirty="0" smtClean="0">
                <a:ln>
                  <a:noFill/>
                </a:ln>
                <a:solidFill>
                  <a:schemeClr val="tx1"/>
                </a:solidFill>
                <a:effectLst/>
                <a:latin typeface="Arial Unicode MS"/>
              </a:rPr>
              <a:t>EventType : UserLogging  ResourceAccessed: Cisco Unity Connection Administration  EventStatus : Failure  CompulsoryEvent : No  AuditCategory : AdministrativeEvent  ComponentID : Cisco Unity Connection  CorrelationID :   AuditDetails : </a:t>
            </a:r>
            <a:r>
              <a:rPr kumimoji="0" lang="en-US" altLang="en-US" sz="1200" b="0" i="0" u="none" strike="noStrike" cap="none" normalizeH="0" baseline="0" dirty="0" smtClean="0">
                <a:ln>
                  <a:noFill/>
                </a:ln>
                <a:solidFill>
                  <a:srgbClr val="00B050"/>
                </a:solidFill>
                <a:effectLst/>
                <a:latin typeface="Arial Unicode MS"/>
              </a:rPr>
              <a:t>Max. number of concurrent sessions exceeded</a:t>
            </a:r>
            <a:r>
              <a:rPr kumimoji="0" lang="en-US" altLang="en-US" sz="1200" b="0" i="0" u="none" strike="noStrike" cap="none" normalizeH="0" baseline="0" dirty="0" smtClean="0">
                <a:ln>
                  <a:noFill/>
                </a:ln>
                <a:solidFill>
                  <a:schemeClr val="tx1"/>
                </a:solidFill>
                <a:effectLst/>
                <a:latin typeface="Arial Unicode MS"/>
              </a:rPr>
              <a:t>  App ID: Cisco Tomcat Cluster ID:  Node ID: ucbu-aricent-vm157</a:t>
            </a: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52253285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252" y="2388966"/>
            <a:ext cx="8500841" cy="1107996"/>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IN" sz="1800" b="0" i="0" u="none" strike="noStrike" cap="none" spc="0" normalizeH="0" baseline="0">
              <a:ln>
                <a:noFill/>
              </a:ln>
              <a:solidFill>
                <a:schemeClr val="accent3"/>
              </a:solidFill>
              <a:effectLst/>
              <a:uFillTx/>
              <a:latin typeface="Arial"/>
              <a:ea typeface="Arial"/>
              <a:cs typeface="Arial"/>
              <a:sym typeface="Arial"/>
            </a:endParaRPr>
          </a:p>
        </p:txBody>
      </p:sp>
      <p:sp>
        <p:nvSpPr>
          <p:cNvPr id="2" name="Title 1"/>
          <p:cNvSpPr>
            <a:spLocks noGrp="1"/>
          </p:cNvSpPr>
          <p:nvPr>
            <p:ph type="title"/>
          </p:nvPr>
        </p:nvSpPr>
        <p:spPr>
          <a:xfrm>
            <a:off x="265314" y="572569"/>
            <a:ext cx="8657114" cy="674016"/>
          </a:xfrm>
        </p:spPr>
        <p:txBody>
          <a:bodyPr/>
          <a:lstStyle/>
          <a:p>
            <a:r>
              <a:rPr lang="en-IN" dirty="0" smtClean="0"/>
              <a:t>Troubleshooting</a:t>
            </a:r>
            <a:endParaRPr lang="en-IN" dirty="0"/>
          </a:p>
        </p:txBody>
      </p:sp>
      <p:sp>
        <p:nvSpPr>
          <p:cNvPr id="3" name="Text Placeholder 2"/>
          <p:cNvSpPr>
            <a:spLocks noGrp="1"/>
          </p:cNvSpPr>
          <p:nvPr>
            <p:ph type="body" idx="1"/>
          </p:nvPr>
        </p:nvSpPr>
        <p:spPr>
          <a:xfrm>
            <a:off x="312253" y="837488"/>
            <a:ext cx="8563235" cy="4059899"/>
          </a:xfrm>
        </p:spPr>
        <p:txBody>
          <a:bodyPr>
            <a:normAutofit/>
          </a:bodyPr>
          <a:lstStyle/>
          <a:p>
            <a:pPr marL="191934" lvl="1" indent="0">
              <a:buNone/>
            </a:pPr>
            <a:endParaRPr lang="en-IN" b="1" u="sng" dirty="0"/>
          </a:p>
          <a:p>
            <a:pPr marL="0" indent="0">
              <a:buNone/>
            </a:pPr>
            <a:r>
              <a:rPr lang="en-IN" b="1" u="sng" dirty="0"/>
              <a:t>For </a:t>
            </a:r>
            <a:r>
              <a:rPr lang="en-US" b="1" u="sng" dirty="0" smtClean="0"/>
              <a:t>Session Termination</a:t>
            </a:r>
            <a:endParaRPr lang="en-IN" dirty="0"/>
          </a:p>
          <a:p>
            <a:pPr marL="0" indent="0">
              <a:buNone/>
            </a:pPr>
            <a:r>
              <a:rPr lang="en-IN" dirty="0" smtClean="0"/>
              <a:t>In case when </a:t>
            </a:r>
            <a:r>
              <a:rPr lang="en-US" altLang="en-US" dirty="0" smtClean="0"/>
              <a:t>Concurrent Web-Session limit exceeds </a:t>
            </a:r>
            <a:r>
              <a:rPr lang="en-IN" dirty="0" smtClean="0"/>
              <a:t>for </a:t>
            </a:r>
            <a:r>
              <a:rPr lang="en-IN" dirty="0"/>
              <a:t>a </a:t>
            </a:r>
            <a:r>
              <a:rPr lang="en-IN" dirty="0" smtClean="0"/>
              <a:t>user, OS Administrator has the privilege to terminate all logged-in sessions of that user and then an audit </a:t>
            </a:r>
            <a:r>
              <a:rPr lang="en-IN" dirty="0"/>
              <a:t>log will be generated </a:t>
            </a:r>
            <a:endParaRPr lang="en-IN" dirty="0" smtClean="0"/>
          </a:p>
          <a:p>
            <a:pPr marL="0" indent="0">
              <a:buNone/>
            </a:pPr>
            <a:r>
              <a:rPr lang="en-US" altLang="en-US" b="1" dirty="0" smtClean="0">
                <a:solidFill>
                  <a:schemeClr val="bg2">
                    <a:lumMod val="50000"/>
                  </a:schemeClr>
                </a:solidFill>
                <a:latin typeface="Arial Unicode MS"/>
              </a:rPr>
              <a:t>Audit </a:t>
            </a:r>
            <a:r>
              <a:rPr lang="en-US" altLang="en-US" b="1" dirty="0">
                <a:solidFill>
                  <a:schemeClr val="bg2">
                    <a:lumMod val="50000"/>
                  </a:schemeClr>
                </a:solidFill>
                <a:latin typeface="Arial Unicode MS"/>
              </a:rPr>
              <a:t>Log </a:t>
            </a:r>
            <a:r>
              <a:rPr lang="en-US" altLang="en-US" b="1" dirty="0" smtClean="0">
                <a:solidFill>
                  <a:schemeClr val="bg2">
                    <a:lumMod val="50000"/>
                  </a:schemeClr>
                </a:solidFill>
                <a:latin typeface="Arial Unicode MS"/>
              </a:rPr>
              <a:t>:</a:t>
            </a:r>
          </a:p>
          <a:p>
            <a:pPr marL="0" indent="0">
              <a:buNone/>
            </a:pPr>
            <a:endParaRPr lang="en-US" altLang="en-US" b="1" dirty="0">
              <a:solidFill>
                <a:schemeClr val="bg2">
                  <a:lumMod val="50000"/>
                </a:schemeClr>
              </a:solidFill>
              <a:latin typeface="Arial Unicode MS"/>
            </a:endParaRPr>
          </a:p>
          <a:p>
            <a:pPr marL="0" indent="0">
              <a:buNone/>
            </a:pPr>
            <a:endParaRPr lang="en-US" altLang="en-US" b="1" dirty="0" smtClean="0">
              <a:solidFill>
                <a:schemeClr val="bg2">
                  <a:lumMod val="50000"/>
                </a:schemeClr>
              </a:solidFill>
              <a:latin typeface="Arial Unicode MS"/>
            </a:endParaRPr>
          </a:p>
          <a:p>
            <a:pPr marL="0" indent="0">
              <a:buNone/>
            </a:pPr>
            <a:endParaRPr lang="en-US" altLang="en-US" b="1" dirty="0">
              <a:solidFill>
                <a:schemeClr val="bg2">
                  <a:lumMod val="50000"/>
                </a:schemeClr>
              </a:solidFill>
              <a:latin typeface="Arial Unicode MS"/>
            </a:endParaRPr>
          </a:p>
          <a:p>
            <a:pPr marL="0" indent="0">
              <a:buNone/>
            </a:pPr>
            <a:endParaRPr lang="en-IN" dirty="0" smtClean="0"/>
          </a:p>
          <a:p>
            <a:pPr marL="0" indent="0">
              <a:buNone/>
            </a:pPr>
            <a:endParaRPr lang="en-IN" b="1" u="sng" dirty="0" smtClean="0"/>
          </a:p>
          <a:p>
            <a:pPr marL="0" indent="0">
              <a:buNone/>
            </a:pPr>
            <a:r>
              <a:rPr lang="en-IN" b="1" u="sng" dirty="0" smtClean="0"/>
              <a:t>Note:</a:t>
            </a:r>
            <a:r>
              <a:rPr lang="en-IN" b="1" dirty="0" smtClean="0"/>
              <a:t> </a:t>
            </a:r>
            <a:r>
              <a:rPr lang="en-IN" sz="1200" dirty="0" smtClean="0"/>
              <a:t>Timed Out sessions are already logged out and need not to be terminated again</a:t>
            </a:r>
          </a:p>
          <a:p>
            <a:pPr marL="0" indent="0">
              <a:buNone/>
            </a:pPr>
            <a:endParaRPr lang="en-US" altLang="en-US" sz="1200" b="1" dirty="0" smtClean="0">
              <a:solidFill>
                <a:schemeClr val="bg2">
                  <a:lumMod val="50000"/>
                </a:schemeClr>
              </a:solidFill>
              <a:latin typeface="Arial Unicode MS"/>
            </a:endParaRPr>
          </a:p>
          <a:p>
            <a:pPr marL="0" indent="0">
              <a:buNone/>
            </a:pPr>
            <a:endParaRPr lang="en-US" altLang="en-US" b="1" dirty="0">
              <a:solidFill>
                <a:schemeClr val="bg2">
                  <a:lumMod val="50000"/>
                </a:schemeClr>
              </a:solidFill>
              <a:latin typeface="Arial" panose="020B0604020202020204" pitchFamily="34" charset="0"/>
            </a:endParaRPr>
          </a:p>
          <a:p>
            <a:pPr marL="0" indent="0">
              <a:buNone/>
            </a:pPr>
            <a:endParaRPr lang="en-US" altLang="en-US" sz="3200" dirty="0" smtClean="0">
              <a:solidFill>
                <a:schemeClr val="tx1"/>
              </a:solidFill>
              <a:latin typeface="Arial" panose="020B0604020202020204" pitchFamily="34" charset="0"/>
            </a:endParaRPr>
          </a:p>
          <a:p>
            <a:pPr marL="0" indent="0">
              <a:buNone/>
            </a:pPr>
            <a:endParaRPr lang="en-IN" dirty="0"/>
          </a:p>
        </p:txBody>
      </p:sp>
      <p:sp>
        <p:nvSpPr>
          <p:cNvPr id="6" name="Rectangle 2"/>
          <p:cNvSpPr>
            <a:spLocks noChangeArrowheads="1"/>
          </p:cNvSpPr>
          <p:nvPr/>
        </p:nvSpPr>
        <p:spPr bwMode="auto">
          <a:xfrm>
            <a:off x="1025610" y="2710723"/>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
        <p:nvSpPr>
          <p:cNvPr id="7" name="Rectangle 3"/>
          <p:cNvSpPr>
            <a:spLocks noChangeArrowheads="1"/>
          </p:cNvSpPr>
          <p:nvPr/>
        </p:nvSpPr>
        <p:spPr bwMode="auto">
          <a:xfrm>
            <a:off x="420130" y="2388966"/>
            <a:ext cx="803189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a:spcBef>
                <a:spcPct val="0"/>
              </a:spcBef>
              <a:spcAft>
                <a:spcPct val="0"/>
              </a:spcAft>
            </a:pPr>
            <a:r>
              <a:rPr lang="en-US" altLang="en-US" sz="1200" dirty="0">
                <a:solidFill>
                  <a:schemeClr val="tx1"/>
                </a:solidFill>
                <a:latin typeface="Arial" panose="020B0604020202020204" pitchFamily="34" charset="0"/>
              </a:rPr>
              <a:t>10:38:04.707 |LogMessage   UserID : admin  ClientAddress : 10.126.212.46  Severity : 5  EventType : GeneralConfigurationUpdate  ResourceAccessed: CUOSAdmin  EventStatus : Success  CompulsoryEvent : No  AuditCategory : AdministrativeEvent  ComponentID : Cisco Unified OS Administration  CorrelationID :   AuditDetails : </a:t>
            </a:r>
            <a:r>
              <a:rPr lang="en-US" altLang="en-US" sz="1200" dirty="0">
                <a:solidFill>
                  <a:srgbClr val="00B050"/>
                </a:solidFill>
                <a:latin typeface="Arial" panose="020B0604020202020204" pitchFamily="34" charset="0"/>
              </a:rPr>
              <a:t>Successfully terminated 1 login session for User=admin</a:t>
            </a:r>
            <a:r>
              <a:rPr lang="en-US" altLang="en-US" sz="1200" dirty="0">
                <a:solidFill>
                  <a:schemeClr val="tx1"/>
                </a:solidFill>
                <a:latin typeface="Arial" panose="020B0604020202020204" pitchFamily="34" charset="0"/>
              </a:rPr>
              <a:t> App ID: Cisco Tomcat Cluster ID:  Node ID: </a:t>
            </a:r>
            <a:r>
              <a:rPr lang="en-US" altLang="en-US" sz="1200" dirty="0" smtClean="0">
                <a:solidFill>
                  <a:schemeClr val="tx1"/>
                </a:solidFill>
                <a:latin typeface="Arial" panose="020B0604020202020204" pitchFamily="34" charset="0"/>
              </a:rPr>
              <a:t>ucbu-aricent-vm512</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48709501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ChangeArrowheads="1"/>
          </p:cNvSpPr>
          <p:nvPr/>
        </p:nvSpPr>
        <p:spPr bwMode="auto">
          <a:xfrm>
            <a:off x="468313" y="1484086"/>
            <a:ext cx="79406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pPr marL="228600" indent="-228600" algn="ctr"/>
            <a:r>
              <a:rPr lang="en-US" altLang="en-US" sz="2800" b="1" i="1" dirty="0">
                <a:solidFill>
                  <a:schemeClr val="bg2">
                    <a:lumMod val="75000"/>
                  </a:schemeClr>
                </a:solidFill>
              </a:rPr>
              <a:t>Notice</a:t>
            </a:r>
          </a:p>
          <a:p>
            <a:pPr marL="228600" indent="-228600" algn="ctr"/>
            <a:endParaRPr lang="en-US" altLang="en-US" b="1" i="1" dirty="0">
              <a:solidFill>
                <a:schemeClr val="bg2">
                  <a:lumMod val="75000"/>
                </a:schemeClr>
              </a:solidFill>
            </a:endParaRPr>
          </a:p>
          <a:p>
            <a:pPr marL="228600" indent="-228600" algn="ctr"/>
            <a:r>
              <a:rPr lang="en-US" altLang="en-US" sz="1800" b="1" i="1" dirty="0">
                <a:solidFill>
                  <a:schemeClr val="bg2">
                    <a:lumMod val="75000"/>
                  </a:schemeClr>
                </a:solidFill>
              </a:rPr>
              <a:t>The information in this presentation is provided under Non-Disclosure agreement and should be treated as Cisco Confidential. Under no circumstances is this information to be shared further without the express consent of Cisco.  </a:t>
            </a:r>
          </a:p>
          <a:p>
            <a:pPr marL="228600" indent="-228600" algn="ctr"/>
            <a:endParaRPr lang="en-US" altLang="en-US" sz="1800" b="1" i="1" dirty="0">
              <a:solidFill>
                <a:schemeClr val="bg2">
                  <a:lumMod val="75000"/>
                </a:schemeClr>
              </a:solidFill>
            </a:endParaRPr>
          </a:p>
          <a:p>
            <a:pPr marL="228600" indent="-228600" algn="ctr"/>
            <a:r>
              <a:rPr lang="en-US" altLang="en-US" sz="1800" b="1" i="1" dirty="0">
                <a:solidFill>
                  <a:schemeClr val="bg2">
                    <a:lumMod val="75000"/>
                  </a:schemeClr>
                </a:solidFill>
              </a:rPr>
              <a:t>Any roadmap item is subject to change at the sole discretion of  Cisco, and Cisco will have no liability for delay in the delivery or failure to deliver any of the products or features set forth in this document.</a:t>
            </a:r>
          </a:p>
        </p:txBody>
      </p:sp>
      <p:grpSp>
        <p:nvGrpSpPr>
          <p:cNvPr id="27651" name="Group 6"/>
          <p:cNvGrpSpPr>
            <a:grpSpLocks/>
          </p:cNvGrpSpPr>
          <p:nvPr/>
        </p:nvGrpSpPr>
        <p:grpSpPr bwMode="auto">
          <a:xfrm>
            <a:off x="3337440" y="395901"/>
            <a:ext cx="2101850" cy="837010"/>
            <a:chOff x="3272" y="1316"/>
            <a:chExt cx="1889" cy="1002"/>
          </a:xfrm>
        </p:grpSpPr>
        <p:sp>
          <p:nvSpPr>
            <p:cNvPr id="27652" name="AutoShape 7"/>
            <p:cNvSpPr>
              <a:spLocks noChangeAspect="1" noChangeArrowheads="1" noTextEdit="1"/>
            </p:cNvSpPr>
            <p:nvPr/>
          </p:nvSpPr>
          <p:spPr bwMode="auto">
            <a:xfrm>
              <a:off x="3272" y="1316"/>
              <a:ext cx="18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3" name="Rectangle 8"/>
            <p:cNvSpPr>
              <a:spLocks noChangeArrowheads="1"/>
            </p:cNvSpPr>
            <p:nvPr/>
          </p:nvSpPr>
          <p:spPr bwMode="auto">
            <a:xfrm>
              <a:off x="3803" y="1980"/>
              <a:ext cx="86" cy="325"/>
            </a:xfrm>
            <a:prstGeom prst="rect">
              <a:avLst/>
            </a:prstGeom>
            <a:solidFill>
              <a:srgbClr val="B2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solidFill>
                  <a:srgbClr val="000000"/>
                </a:solidFill>
              </a:endParaRPr>
            </a:p>
          </p:txBody>
        </p:sp>
        <p:sp>
          <p:nvSpPr>
            <p:cNvPr id="27654" name="Freeform 9"/>
            <p:cNvSpPr>
              <a:spLocks/>
            </p:cNvSpPr>
            <p:nvPr/>
          </p:nvSpPr>
          <p:spPr bwMode="auto">
            <a:xfrm>
              <a:off x="4304"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5" name="Freeform 10"/>
            <p:cNvSpPr>
              <a:spLocks/>
            </p:cNvSpPr>
            <p:nvPr/>
          </p:nvSpPr>
          <p:spPr bwMode="auto">
            <a:xfrm>
              <a:off x="3443"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6" name="Freeform 11"/>
            <p:cNvSpPr>
              <a:spLocks noEditPoints="1"/>
            </p:cNvSpPr>
            <p:nvPr/>
          </p:nvSpPr>
          <p:spPr bwMode="auto">
            <a:xfrm>
              <a:off x="4643" y="1971"/>
              <a:ext cx="342" cy="343"/>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7" name="Freeform 12"/>
            <p:cNvSpPr>
              <a:spLocks/>
            </p:cNvSpPr>
            <p:nvPr/>
          </p:nvSpPr>
          <p:spPr bwMode="auto">
            <a:xfrm>
              <a:off x="4000" y="1971"/>
              <a:ext cx="223" cy="343"/>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8" name="Freeform 13"/>
            <p:cNvSpPr>
              <a:spLocks/>
            </p:cNvSpPr>
            <p:nvPr/>
          </p:nvSpPr>
          <p:spPr bwMode="auto">
            <a:xfrm>
              <a:off x="3272" y="1586"/>
              <a:ext cx="81"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9" name="Freeform 14"/>
            <p:cNvSpPr>
              <a:spLocks/>
            </p:cNvSpPr>
            <p:nvPr/>
          </p:nvSpPr>
          <p:spPr bwMode="auto">
            <a:xfrm>
              <a:off x="349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0" name="Freeform 15"/>
            <p:cNvSpPr>
              <a:spLocks/>
            </p:cNvSpPr>
            <p:nvPr/>
          </p:nvSpPr>
          <p:spPr bwMode="auto">
            <a:xfrm>
              <a:off x="3722" y="1320"/>
              <a:ext cx="81"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1" name="Freeform 16"/>
            <p:cNvSpPr>
              <a:spLocks/>
            </p:cNvSpPr>
            <p:nvPr/>
          </p:nvSpPr>
          <p:spPr bwMode="auto">
            <a:xfrm>
              <a:off x="394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2" name="Freeform 17"/>
            <p:cNvSpPr>
              <a:spLocks/>
            </p:cNvSpPr>
            <p:nvPr/>
          </p:nvSpPr>
          <p:spPr bwMode="auto">
            <a:xfrm>
              <a:off x="4171" y="1586"/>
              <a:ext cx="86" cy="167"/>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3" name="Freeform 18"/>
            <p:cNvSpPr>
              <a:spLocks/>
            </p:cNvSpPr>
            <p:nvPr/>
          </p:nvSpPr>
          <p:spPr bwMode="auto">
            <a:xfrm>
              <a:off x="439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4" name="Freeform 19"/>
            <p:cNvSpPr>
              <a:spLocks/>
            </p:cNvSpPr>
            <p:nvPr/>
          </p:nvSpPr>
          <p:spPr bwMode="auto">
            <a:xfrm>
              <a:off x="4625" y="1320"/>
              <a:ext cx="82"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5" name="Freeform 20"/>
            <p:cNvSpPr>
              <a:spLocks/>
            </p:cNvSpPr>
            <p:nvPr/>
          </p:nvSpPr>
          <p:spPr bwMode="auto">
            <a:xfrm>
              <a:off x="484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6" name="Freeform 21"/>
            <p:cNvSpPr>
              <a:spLocks/>
            </p:cNvSpPr>
            <p:nvPr/>
          </p:nvSpPr>
          <p:spPr bwMode="auto">
            <a:xfrm>
              <a:off x="5075" y="1586"/>
              <a:ext cx="82"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References</a:t>
            </a:r>
            <a:endParaRPr lang="en-IN" dirty="0"/>
          </a:p>
        </p:txBody>
      </p:sp>
      <p:sp>
        <p:nvSpPr>
          <p:cNvPr id="3" name="Text Placeholder 2"/>
          <p:cNvSpPr>
            <a:spLocks noGrp="1"/>
          </p:cNvSpPr>
          <p:nvPr>
            <p:ph type="body" idx="1"/>
          </p:nvPr>
        </p:nvSpPr>
        <p:spPr/>
        <p:txBody>
          <a:bodyPr/>
          <a:lstStyle/>
          <a:p>
            <a:pPr>
              <a:buFont typeface="Wingdings" panose="05000000000000000000" pitchFamily="2" charset="2"/>
              <a:buChar char="Ø"/>
            </a:pPr>
            <a:r>
              <a:rPr lang="en-US" b="1" dirty="0"/>
              <a:t>Security Guide for Cisco Unity </a:t>
            </a:r>
            <a:r>
              <a:rPr lang="en-US" b="1" dirty="0" smtClean="0"/>
              <a:t>Connection Release 12.x</a:t>
            </a:r>
          </a:p>
          <a:p>
            <a:pPr marL="0" indent="0">
              <a:buNone/>
            </a:pPr>
            <a:r>
              <a:rPr lang="en-US" dirty="0">
                <a:hlinkClick r:id="rId2"/>
              </a:rPr>
              <a:t>https://</a:t>
            </a:r>
            <a:r>
              <a:rPr lang="en-US" dirty="0" smtClean="0">
                <a:hlinkClick r:id="rId2"/>
              </a:rPr>
              <a:t>www.cisco.com/c/en/us/td/docs/voice_ip_comm/connection/12x/security/b_12xcucsecx.html</a:t>
            </a:r>
            <a:endParaRPr lang="en-US" dirty="0" smtClean="0"/>
          </a:p>
          <a:p>
            <a:pPr marL="0" indent="0">
              <a:buNone/>
            </a:pPr>
            <a:endParaRPr lang="en-US" dirty="0" smtClean="0"/>
          </a:p>
          <a:p>
            <a:pPr>
              <a:buFont typeface="Wingdings" panose="05000000000000000000" pitchFamily="2" charset="2"/>
              <a:buChar char="Ø"/>
            </a:pPr>
            <a:r>
              <a:rPr lang="en-US" b="1" dirty="0"/>
              <a:t>Troubleshooting Guide for Cisco Unity Connection Release </a:t>
            </a:r>
            <a:r>
              <a:rPr lang="en-US" b="1" dirty="0" smtClean="0"/>
              <a:t>12.x</a:t>
            </a:r>
          </a:p>
          <a:p>
            <a:pPr marL="0" indent="0">
              <a:buNone/>
            </a:pPr>
            <a:r>
              <a:rPr lang="en-US" dirty="0">
                <a:hlinkClick r:id="rId3"/>
              </a:rPr>
              <a:t>https://</a:t>
            </a:r>
            <a:r>
              <a:rPr lang="en-US" dirty="0" smtClean="0">
                <a:hlinkClick r:id="rId3"/>
              </a:rPr>
              <a:t>www.cisco.com/c/en/us/td/docs/voice_ip_comm/connection/12x/troubleshooting/guide/b_12xcuctsg.html</a:t>
            </a:r>
            <a:endParaRPr lang="en-US" dirty="0"/>
          </a:p>
          <a:p>
            <a:pPr marL="0" indent="0">
              <a:buNone/>
            </a:pPr>
            <a:endParaRPr lang="en-IN" dirty="0"/>
          </a:p>
          <a:p>
            <a:pPr>
              <a:buFont typeface="Wingdings" panose="05000000000000000000" pitchFamily="2" charset="2"/>
              <a:buChar char="Ø"/>
            </a:pPr>
            <a:r>
              <a:rPr lang="en-IN" b="1" dirty="0" smtClean="0"/>
              <a:t>Annotated Logs Wiki</a:t>
            </a:r>
          </a:p>
          <a:p>
            <a:pPr marL="0" indent="0">
              <a:buNone/>
            </a:pPr>
            <a:r>
              <a:rPr lang="en-IN" b="1" dirty="0" smtClean="0"/>
              <a:t> </a:t>
            </a:r>
            <a:r>
              <a:rPr lang="en-IN" dirty="0">
                <a:hlinkClick r:id="rId4"/>
              </a:rPr>
              <a:t>https://ccbu-wiki.cisco.com/display/UNITYTRANS/Annotated+diagnostics+for+Local+Auth</a:t>
            </a:r>
            <a:endParaRPr lang="en-IN" b="1" dirty="0"/>
          </a:p>
        </p:txBody>
      </p:sp>
    </p:spTree>
    <p:extLst>
      <p:ext uri="{BB962C8B-B14F-4D97-AF65-F5344CB8AC3E}">
        <p14:creationId xmlns:p14="http://schemas.microsoft.com/office/powerpoint/2010/main" val="377343431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 y="363475"/>
            <a:ext cx="8677656" cy="2722626"/>
          </a:xfrm>
        </p:spPr>
        <p:txBody>
          <a:bodyPr/>
          <a:lstStyle/>
          <a:p>
            <a:pPr marL="0" indent="0" algn="ctr">
              <a:buNone/>
            </a:pPr>
            <a:r>
              <a:rPr lang="en-US" dirty="0" smtClean="0"/>
              <a:t>Thank You</a:t>
            </a:r>
            <a:endParaRPr lang="en-US" dirty="0"/>
          </a:p>
        </p:txBody>
      </p:sp>
    </p:spTree>
    <p:extLst>
      <p:ext uri="{BB962C8B-B14F-4D97-AF65-F5344CB8AC3E}">
        <p14:creationId xmlns:p14="http://schemas.microsoft.com/office/powerpoint/2010/main" val="72589431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171450"/>
            <a:ext cx="8588375" cy="514350"/>
          </a:xfrm>
        </p:spPr>
        <p:txBody>
          <a:bodyPr>
            <a:normAutofit fontScale="90000"/>
          </a:bodyPr>
          <a:lstStyle/>
          <a:p>
            <a:pPr eaLnBrk="1" hangingPunct="1">
              <a:defRPr/>
            </a:pPr>
            <a:r>
              <a:rPr dirty="0" smtClean="0">
                <a:ea typeface="+mj-ea"/>
              </a:rPr>
              <a:t/>
            </a:r>
            <a:br>
              <a:rPr dirty="0" smtClean="0">
                <a:ea typeface="+mj-ea"/>
              </a:rPr>
            </a:br>
            <a:r>
              <a:rPr dirty="0" smtClean="0">
                <a:ea typeface="+mj-ea"/>
              </a:rPr>
              <a:t> Agenda</a:t>
            </a:r>
            <a:endParaRPr dirty="0">
              <a:ea typeface="+mj-ea"/>
            </a:endParaRPr>
          </a:p>
        </p:txBody>
      </p:sp>
      <p:sp>
        <p:nvSpPr>
          <p:cNvPr id="28675" name="Content Placeholder 3"/>
          <p:cNvSpPr>
            <a:spLocks noGrp="1"/>
          </p:cNvSpPr>
          <p:nvPr>
            <p:ph idx="1"/>
          </p:nvPr>
        </p:nvSpPr>
        <p:spPr>
          <a:xfrm>
            <a:off x="304800" y="1028700"/>
            <a:ext cx="6858000" cy="3486150"/>
          </a:xfrm>
        </p:spPr>
        <p:txBody>
          <a:bodyPr>
            <a:normAutofit/>
          </a:bodyPr>
          <a:lstStyle/>
          <a:p>
            <a:pPr>
              <a:buFont typeface="Wingdings" panose="05000000000000000000" pitchFamily="2" charset="2"/>
              <a:buChar char="Ø"/>
            </a:pPr>
            <a:r>
              <a:rPr lang="en-IN" altLang="en-US" dirty="0"/>
              <a:t>Introduction</a:t>
            </a:r>
          </a:p>
          <a:p>
            <a:pPr>
              <a:buFont typeface="Wingdings" panose="05000000000000000000" pitchFamily="2" charset="2"/>
              <a:buChar char="Ø"/>
            </a:pPr>
            <a:r>
              <a:rPr lang="en-IN" altLang="en-US" dirty="0" smtClean="0"/>
              <a:t>What'</a:t>
            </a:r>
            <a:r>
              <a:rPr lang="en-IN" altLang="ja-JP" dirty="0" smtClean="0"/>
              <a:t>s </a:t>
            </a:r>
            <a:r>
              <a:rPr lang="en-IN" altLang="ja-JP" dirty="0"/>
              <a:t>new</a:t>
            </a:r>
          </a:p>
          <a:p>
            <a:pPr>
              <a:buFont typeface="Wingdings" panose="05000000000000000000" pitchFamily="2" charset="2"/>
              <a:buChar char="Ø"/>
            </a:pPr>
            <a:r>
              <a:rPr lang="en-US" altLang="en-US" dirty="0" smtClean="0"/>
              <a:t>Concurrent </a:t>
            </a:r>
            <a:r>
              <a:rPr lang="en-US" altLang="en-US" dirty="0"/>
              <a:t>Web-Session </a:t>
            </a:r>
            <a:r>
              <a:rPr lang="en-US" altLang="en-US" dirty="0" smtClean="0"/>
              <a:t>Limit</a:t>
            </a:r>
          </a:p>
          <a:p>
            <a:pPr>
              <a:buFont typeface="Wingdings" panose="05000000000000000000" pitchFamily="2" charset="2"/>
              <a:buChar char="Ø"/>
            </a:pPr>
            <a:r>
              <a:rPr lang="en-US" altLang="en-US" dirty="0" smtClean="0"/>
              <a:t>Session Termination</a:t>
            </a:r>
          </a:p>
          <a:p>
            <a:pPr>
              <a:buFont typeface="Wingdings" panose="05000000000000000000" pitchFamily="2" charset="2"/>
              <a:buChar char="Ø"/>
            </a:pPr>
            <a:r>
              <a:rPr lang="en-US" altLang="en-US" dirty="0"/>
              <a:t>Display Login Status </a:t>
            </a:r>
            <a:endParaRPr lang="en-US" altLang="en-US" dirty="0" smtClean="0"/>
          </a:p>
          <a:p>
            <a:pPr>
              <a:buFont typeface="Wingdings" panose="05000000000000000000" pitchFamily="2" charset="2"/>
              <a:buChar char="Ø"/>
            </a:pPr>
            <a:r>
              <a:rPr lang="en-US" dirty="0" smtClean="0"/>
              <a:t>Web </a:t>
            </a:r>
            <a:r>
              <a:rPr lang="en-US" dirty="0"/>
              <a:t>App Interfaces for </a:t>
            </a:r>
            <a:r>
              <a:rPr lang="en-US" altLang="en-US" dirty="0"/>
              <a:t>Login Session Management </a:t>
            </a:r>
            <a:endParaRPr lang="en-IN" dirty="0"/>
          </a:p>
          <a:p>
            <a:pPr>
              <a:buFont typeface="Wingdings" panose="05000000000000000000" pitchFamily="2" charset="2"/>
              <a:buChar char="Ø"/>
            </a:pPr>
            <a:r>
              <a:rPr lang="en-IN" dirty="0" smtClean="0"/>
              <a:t>Troubleshooting</a:t>
            </a:r>
          </a:p>
          <a:p>
            <a:pPr>
              <a:buFont typeface="Wingdings" panose="05000000000000000000" pitchFamily="2" charset="2"/>
              <a:buChar char="Ø"/>
            </a:pPr>
            <a:r>
              <a:rPr lang="en-IN" altLang="en-US" dirty="0" smtClean="0"/>
              <a:t>References</a:t>
            </a:r>
            <a:endParaRPr lang="en-IN" alt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265314" y="889686"/>
            <a:ext cx="8260848" cy="3659146"/>
          </a:xfrm>
        </p:spPr>
        <p:txBody>
          <a:bodyPr>
            <a:normAutofit/>
          </a:bodyPr>
          <a:lstStyle/>
          <a:p>
            <a:pPr>
              <a:buFont typeface="Wingdings" panose="05000000000000000000" pitchFamily="2" charset="2"/>
              <a:buChar char="Ø"/>
            </a:pPr>
            <a:r>
              <a:rPr lang="en-US" altLang="en-US" dirty="0" smtClean="0"/>
              <a:t>Prior to Unity Connection 12.5(1)</a:t>
            </a:r>
          </a:p>
          <a:p>
            <a:pPr lvl="1">
              <a:buFont typeface="Arial" panose="020B0604020202020204" pitchFamily="34" charset="0"/>
              <a:buChar char="•"/>
            </a:pPr>
            <a:r>
              <a:rPr lang="en-US" altLang="en-US" dirty="0" smtClean="0"/>
              <a:t>Administrator was not able to </a:t>
            </a:r>
            <a:r>
              <a:rPr lang="en-US" altLang="en-US" dirty="0"/>
              <a:t>limit </a:t>
            </a:r>
            <a:r>
              <a:rPr lang="en-US" altLang="en-US" dirty="0" smtClean="0"/>
              <a:t>the </a:t>
            </a:r>
            <a:r>
              <a:rPr lang="en-US" altLang="en-US" dirty="0"/>
              <a:t>c</a:t>
            </a:r>
            <a:r>
              <a:rPr lang="en-US" altLang="en-US" dirty="0" smtClean="0"/>
              <a:t>oncurrent sessions for web interfaces of Unity Connection. Limit on concurrent sessions was applicable only for Telephony(TUI/VUI/VMWS) and IMAP interfaces.</a:t>
            </a:r>
          </a:p>
          <a:p>
            <a:pPr marL="191934" lvl="1" indent="0">
              <a:buNone/>
            </a:pPr>
            <a:endParaRPr lang="en-US" altLang="en-US" dirty="0" smtClean="0"/>
          </a:p>
          <a:p>
            <a:pPr>
              <a:buFont typeface="Wingdings" panose="05000000000000000000" pitchFamily="2" charset="2"/>
              <a:buChar char="Ø"/>
            </a:pPr>
            <a:r>
              <a:rPr lang="en-US" altLang="en-US" dirty="0" smtClean="0"/>
              <a:t>Release 12.5(1) onwards, Unity Connection provides: </a:t>
            </a:r>
          </a:p>
          <a:p>
            <a:pPr lvl="1">
              <a:buFont typeface="Arial" panose="020B0604020202020204" pitchFamily="34" charset="0"/>
              <a:buChar char="•"/>
            </a:pPr>
            <a:r>
              <a:rPr lang="en-US" altLang="en-US" dirty="0" smtClean="0"/>
              <a:t>Concurrent Session limit for web interfaces  </a:t>
            </a:r>
          </a:p>
          <a:p>
            <a:pPr lvl="1">
              <a:buFont typeface="Arial" panose="020B0604020202020204" pitchFamily="34" charset="0"/>
              <a:buChar char="•"/>
            </a:pPr>
            <a:r>
              <a:rPr lang="en-US" altLang="en-US" dirty="0" smtClean="0"/>
              <a:t>Session Termination for web interfaces</a:t>
            </a:r>
          </a:p>
          <a:p>
            <a:pPr lvl="1">
              <a:buFont typeface="Arial" panose="020B0604020202020204" pitchFamily="34" charset="0"/>
              <a:buChar char="•"/>
            </a:pPr>
            <a:r>
              <a:rPr lang="en-US" altLang="en-US" dirty="0" smtClean="0"/>
              <a:t>Display Login status on web interfaces</a:t>
            </a:r>
          </a:p>
          <a:p>
            <a:pPr marL="191934" lvl="1" indent="0">
              <a:buNone/>
            </a:pPr>
            <a:endParaRPr lang="en-US" altLang="en-US" dirty="0"/>
          </a:p>
          <a:p>
            <a:pPr marL="191934" lvl="1" indent="0">
              <a:buNone/>
            </a:pPr>
            <a:r>
              <a:rPr lang="en-IN" b="1" u="sng" dirty="0"/>
              <a:t>Note</a:t>
            </a:r>
            <a:r>
              <a:rPr lang="en-IN" b="1" u="sng" dirty="0" smtClean="0"/>
              <a:t>:</a:t>
            </a:r>
            <a:r>
              <a:rPr lang="en-IN" dirty="0" smtClean="0"/>
              <a:t> If SSO is enabled on Unity Connection, the login sessions of IdP authenticated users are managed by the Administrator of the IdP server.  </a:t>
            </a:r>
            <a:endParaRPr lang="en-US" altLang="en-US" dirty="0" smtClean="0"/>
          </a:p>
          <a:p>
            <a:pPr marL="191934" lvl="1" indent="0">
              <a:buNone/>
            </a:pPr>
            <a:endParaRPr lang="en-US" altLang="en-US" dirty="0"/>
          </a:p>
          <a:p>
            <a:pPr marL="191934" lvl="1" indent="0">
              <a:buNone/>
            </a:pPr>
            <a:endParaRPr lang="en-US" altLang="en-US" dirty="0"/>
          </a:p>
          <a:p>
            <a:pPr marL="191934" lvl="1" indent="0">
              <a:buNone/>
            </a:pPr>
            <a:endParaRPr lang="en-US" altLang="en-US" dirty="0" smtClean="0"/>
          </a:p>
          <a:p>
            <a:pPr marL="0" indent="0">
              <a:buNone/>
            </a:pPr>
            <a:endParaRPr lang="en-US" altLang="en-US" dirty="0" smtClean="0"/>
          </a:p>
          <a:p>
            <a:pPr marL="0" indent="0">
              <a:buNone/>
            </a:pPr>
            <a:endParaRPr lang="en-US" altLang="en-US" dirty="0" smtClean="0"/>
          </a:p>
          <a:p>
            <a:pPr>
              <a:buFont typeface="Wingdings" panose="05000000000000000000" pitchFamily="2" charset="2"/>
              <a:buChar char="Ø"/>
            </a:pPr>
            <a:endParaRPr lang="en-US" altLang="en-US" dirty="0" smtClean="0"/>
          </a:p>
          <a:p>
            <a:pPr>
              <a:buFont typeface="Wingdings" panose="05000000000000000000" pitchFamily="2" charset="2"/>
              <a:buChar char="Ø"/>
            </a:pPr>
            <a:endParaRPr lang="en-US" altLang="en-US" dirty="0" smtClean="0"/>
          </a:p>
          <a:p>
            <a:pPr marL="0" indent="0">
              <a:lnSpc>
                <a:spcPct val="150000"/>
              </a:lnSpc>
              <a:buNone/>
            </a:pPr>
            <a:endParaRPr lang="en-US" altLang="en-US" dirty="0" smtClean="0"/>
          </a:p>
          <a:p>
            <a:pPr>
              <a:lnSpc>
                <a:spcPct val="150000"/>
              </a:lnSpc>
              <a:buFont typeface="Wingdings" panose="05000000000000000000" pitchFamily="2" charset="2"/>
              <a:buChar char="Ø"/>
            </a:pPr>
            <a:endParaRPr lang="en-US" altLang="en-US" dirty="0"/>
          </a:p>
          <a:p>
            <a:pPr marL="0" indent="0">
              <a:lnSpc>
                <a:spcPct val="150000"/>
              </a:lnSpc>
              <a:buNone/>
            </a:pPr>
            <a:endParaRPr lang="en-US" altLang="en-US" dirty="0"/>
          </a:p>
          <a:p>
            <a:pPr marL="0" indent="0">
              <a:buNone/>
            </a:pPr>
            <a:endParaRPr lang="en-US" altLang="en-US" dirty="0"/>
          </a:p>
          <a:p>
            <a:pPr marL="0" indent="0">
              <a:buNone/>
            </a:pPr>
            <a:endParaRPr lang="en-US" altLang="en-US" dirty="0"/>
          </a:p>
          <a:p>
            <a:pPr>
              <a:buFont typeface="Wingdings" panose="05000000000000000000" pitchFamily="2" charset="2"/>
              <a:buChar char="Ø"/>
            </a:pPr>
            <a:endParaRPr lang="en-US" altLang="en-US" dirty="0"/>
          </a:p>
        </p:txBody>
      </p:sp>
    </p:spTree>
    <p:extLst>
      <p:ext uri="{BB962C8B-B14F-4D97-AF65-F5344CB8AC3E}">
        <p14:creationId xmlns:p14="http://schemas.microsoft.com/office/powerpoint/2010/main" val="138929687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3" name="Content Placeholder 2"/>
          <p:cNvSpPr>
            <a:spLocks noGrp="1"/>
          </p:cNvSpPr>
          <p:nvPr>
            <p:ph idx="1"/>
          </p:nvPr>
        </p:nvSpPr>
        <p:spPr>
          <a:xfrm>
            <a:off x="265314" y="932935"/>
            <a:ext cx="8384416" cy="3724275"/>
          </a:xfrm>
        </p:spPr>
        <p:txBody>
          <a:bodyPr/>
          <a:lstStyle/>
          <a:p>
            <a:pPr marL="0" indent="0">
              <a:buNone/>
            </a:pPr>
            <a:r>
              <a:rPr lang="en-US" altLang="en-US" dirty="0"/>
              <a:t>Login Session Management </a:t>
            </a:r>
            <a:r>
              <a:rPr lang="en-US" altLang="en-US" dirty="0" smtClean="0"/>
              <a:t>consists of different session management mechanisms to provide more security. </a:t>
            </a:r>
          </a:p>
          <a:p>
            <a:pPr marL="0" indent="0">
              <a:buNone/>
            </a:pPr>
            <a:endParaRPr lang="en-US" altLang="en-US" dirty="0" smtClean="0"/>
          </a:p>
          <a:p>
            <a:pPr>
              <a:lnSpc>
                <a:spcPct val="150000"/>
              </a:lnSpc>
              <a:buFont typeface="Wingdings" panose="05000000000000000000" pitchFamily="2" charset="2"/>
              <a:buChar char="Ø"/>
            </a:pPr>
            <a:r>
              <a:rPr lang="en-US" altLang="en-US" u="sng" dirty="0"/>
              <a:t>Concurrent Web-Session </a:t>
            </a:r>
            <a:r>
              <a:rPr lang="en-US" altLang="en-US" u="sng" dirty="0" smtClean="0"/>
              <a:t>Limit</a:t>
            </a:r>
            <a:r>
              <a:rPr lang="en-US" altLang="en-US" dirty="0" smtClean="0"/>
              <a:t>: Concurrent </a:t>
            </a:r>
            <a:r>
              <a:rPr lang="en-US" altLang="en-US" dirty="0"/>
              <a:t>Web-Sessions for </a:t>
            </a:r>
            <a:r>
              <a:rPr lang="en-US" altLang="en-US" dirty="0" smtClean="0"/>
              <a:t>System Administrator or users </a:t>
            </a:r>
            <a:r>
              <a:rPr lang="en-US" altLang="en-US" dirty="0"/>
              <a:t>will now be restricted to a configurable </a:t>
            </a:r>
            <a:r>
              <a:rPr lang="en-US" altLang="en-US" dirty="0" smtClean="0"/>
              <a:t>limit</a:t>
            </a:r>
            <a:endParaRPr lang="en-US" altLang="en-US" dirty="0"/>
          </a:p>
          <a:p>
            <a:pPr>
              <a:lnSpc>
                <a:spcPct val="150000"/>
              </a:lnSpc>
              <a:buFont typeface="Wingdings" panose="05000000000000000000" pitchFamily="2" charset="2"/>
              <a:buChar char="Ø"/>
            </a:pPr>
            <a:r>
              <a:rPr lang="en-US" altLang="en-US" u="sng" dirty="0" smtClean="0"/>
              <a:t>Session Termination</a:t>
            </a:r>
            <a:r>
              <a:rPr lang="en-US" altLang="en-US" dirty="0" smtClean="0"/>
              <a:t>: </a:t>
            </a:r>
            <a:r>
              <a:rPr lang="en-US" altLang="en-US" dirty="0"/>
              <a:t>P</a:t>
            </a:r>
            <a:r>
              <a:rPr lang="en-US" altLang="en-US" dirty="0" smtClean="0"/>
              <a:t>rovides User Interface for </a:t>
            </a:r>
            <a:r>
              <a:rPr lang="en-US" altLang="en-US" dirty="0"/>
              <a:t>OS Administrator </a:t>
            </a:r>
            <a:r>
              <a:rPr lang="en-US" altLang="en-US" dirty="0" smtClean="0"/>
              <a:t>to terminate the active </a:t>
            </a:r>
            <a:r>
              <a:rPr lang="en-US" altLang="en-US" dirty="0"/>
              <a:t>sessions of </a:t>
            </a:r>
            <a:r>
              <a:rPr lang="en-US" altLang="en-US" dirty="0" smtClean="0"/>
              <a:t>System Administrator or users</a:t>
            </a:r>
          </a:p>
          <a:p>
            <a:pPr>
              <a:lnSpc>
                <a:spcPct val="150000"/>
              </a:lnSpc>
              <a:buFont typeface="Wingdings" panose="05000000000000000000" pitchFamily="2" charset="2"/>
              <a:buChar char="Ø"/>
            </a:pPr>
            <a:r>
              <a:rPr lang="en-US" altLang="en-US" u="sng" dirty="0" smtClean="0"/>
              <a:t>Display </a:t>
            </a:r>
            <a:r>
              <a:rPr lang="en-US" altLang="en-US" u="sng" dirty="0"/>
              <a:t>Login </a:t>
            </a:r>
            <a:r>
              <a:rPr lang="en-US" altLang="en-US" u="sng" dirty="0" smtClean="0"/>
              <a:t>Status</a:t>
            </a:r>
            <a:r>
              <a:rPr lang="en-US" altLang="en-US" dirty="0" smtClean="0"/>
              <a:t>: Shows </a:t>
            </a:r>
            <a:r>
              <a:rPr lang="en-US" altLang="en-US" dirty="0"/>
              <a:t>last success/failure login </a:t>
            </a:r>
            <a:r>
              <a:rPr lang="en-US" altLang="en-US" dirty="0" smtClean="0"/>
              <a:t>details of System Administrator or users on </a:t>
            </a:r>
            <a:r>
              <a:rPr lang="en-US" altLang="en-US" dirty="0"/>
              <a:t>successful </a:t>
            </a:r>
            <a:r>
              <a:rPr lang="en-US" altLang="en-US" dirty="0" smtClean="0"/>
              <a:t>login</a:t>
            </a:r>
          </a:p>
          <a:p>
            <a:pPr>
              <a:buFont typeface="Wingdings" panose="05000000000000000000" pitchFamily="2" charset="2"/>
              <a:buChar char="Ø"/>
            </a:pPr>
            <a:endParaRPr lang="en-US" altLang="en-US" dirty="0"/>
          </a:p>
          <a:p>
            <a:pPr marL="0" indent="0">
              <a:buNone/>
              <a:defRPr/>
            </a:pPr>
            <a:endParaRPr lang="en-US" dirty="0" smtClean="0"/>
          </a:p>
        </p:txBody>
      </p:sp>
    </p:spTree>
    <p:extLst>
      <p:ext uri="{BB962C8B-B14F-4D97-AF65-F5344CB8AC3E}">
        <p14:creationId xmlns:p14="http://schemas.microsoft.com/office/powerpoint/2010/main" val="129031156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Concurrent Web-Session Limit</a:t>
            </a:r>
            <a:endParaRPr lang="en-IN" dirty="0"/>
          </a:p>
        </p:txBody>
      </p:sp>
      <p:sp>
        <p:nvSpPr>
          <p:cNvPr id="3" name="Text Placeholder 2"/>
          <p:cNvSpPr>
            <a:spLocks noGrp="1"/>
          </p:cNvSpPr>
          <p:nvPr>
            <p:ph type="body" idx="1"/>
          </p:nvPr>
        </p:nvSpPr>
        <p:spPr/>
        <p:txBody>
          <a:bodyPr/>
          <a:lstStyle/>
          <a:p>
            <a:pPr>
              <a:lnSpc>
                <a:spcPct val="150000"/>
              </a:lnSpc>
              <a:buFont typeface="Wingdings" panose="05000000000000000000" pitchFamily="2" charset="2"/>
              <a:buChar char="Ø"/>
            </a:pPr>
            <a:r>
              <a:rPr lang="en-US" altLang="en-US" dirty="0" smtClean="0"/>
              <a:t>Concurrent </a:t>
            </a:r>
            <a:r>
              <a:rPr lang="en-US" altLang="en-US" dirty="0"/>
              <a:t>Web-Session count will be incremented on </a:t>
            </a:r>
            <a:r>
              <a:rPr lang="en-US" altLang="en-US" dirty="0" smtClean="0"/>
              <a:t>each </a:t>
            </a:r>
            <a:r>
              <a:rPr lang="en-US" altLang="en-US" dirty="0"/>
              <a:t>successful login </a:t>
            </a:r>
          </a:p>
          <a:p>
            <a:pPr>
              <a:lnSpc>
                <a:spcPct val="150000"/>
              </a:lnSpc>
              <a:buFont typeface="Wingdings" panose="05000000000000000000" pitchFamily="2" charset="2"/>
              <a:buChar char="Ø"/>
            </a:pPr>
            <a:r>
              <a:rPr lang="en-US" altLang="en-US" dirty="0" smtClean="0"/>
              <a:t>Active sessions count </a:t>
            </a:r>
            <a:r>
              <a:rPr lang="en-US" altLang="en-US" dirty="0"/>
              <a:t>can be incremented </a:t>
            </a:r>
            <a:r>
              <a:rPr lang="en-US" altLang="en-US" dirty="0" smtClean="0"/>
              <a:t>at </a:t>
            </a:r>
            <a:r>
              <a:rPr lang="en-US" altLang="en-US" dirty="0"/>
              <a:t>the </a:t>
            </a:r>
            <a:r>
              <a:rPr lang="en-US" altLang="en-US" dirty="0" smtClean="0"/>
              <a:t>maximum Concurrent </a:t>
            </a:r>
            <a:r>
              <a:rPr lang="en-US" altLang="en-US" dirty="0"/>
              <a:t>Web-Session </a:t>
            </a:r>
            <a:r>
              <a:rPr lang="en-US" altLang="en-US" dirty="0" smtClean="0"/>
              <a:t>Limit. </a:t>
            </a:r>
            <a:r>
              <a:rPr lang="en-IN" dirty="0" smtClean="0"/>
              <a:t>Timeout </a:t>
            </a:r>
            <a:r>
              <a:rPr lang="en-IN" dirty="0"/>
              <a:t>and/or logout activities </a:t>
            </a:r>
            <a:r>
              <a:rPr lang="en-IN" dirty="0" smtClean="0"/>
              <a:t>decrement </a:t>
            </a:r>
            <a:r>
              <a:rPr lang="en-IN" dirty="0"/>
              <a:t>the session </a:t>
            </a:r>
            <a:r>
              <a:rPr lang="en-IN" dirty="0" smtClean="0"/>
              <a:t>count</a:t>
            </a:r>
            <a:endParaRPr lang="en-US" altLang="en-US" dirty="0" smtClean="0"/>
          </a:p>
          <a:p>
            <a:pPr>
              <a:lnSpc>
                <a:spcPct val="150000"/>
              </a:lnSpc>
              <a:buFont typeface="Wingdings" panose="05000000000000000000" pitchFamily="2" charset="2"/>
              <a:buChar char="Ø"/>
            </a:pPr>
            <a:r>
              <a:rPr lang="en-US" altLang="en-US" dirty="0" smtClean="0"/>
              <a:t>Concurrent Web-Session Limit </a:t>
            </a:r>
            <a:r>
              <a:rPr lang="en-IN" dirty="0" smtClean="0"/>
              <a:t>can be configured for Administrator or users</a:t>
            </a:r>
            <a:endParaRPr lang="en-US" altLang="en-US" dirty="0" smtClean="0"/>
          </a:p>
          <a:p>
            <a:pPr>
              <a:lnSpc>
                <a:spcPct val="150000"/>
              </a:lnSpc>
              <a:buFont typeface="Wingdings" panose="05000000000000000000" pitchFamily="2" charset="2"/>
              <a:buChar char="Ø"/>
            </a:pPr>
            <a:r>
              <a:rPr lang="en-US" altLang="en-US" dirty="0" smtClean="0"/>
              <a:t>Default Concurrent </a:t>
            </a:r>
            <a:r>
              <a:rPr lang="en-US" altLang="en-US" dirty="0"/>
              <a:t>Web-Session </a:t>
            </a:r>
            <a:r>
              <a:rPr lang="en-US" altLang="en-US" dirty="0" smtClean="0"/>
              <a:t>Limit </a:t>
            </a:r>
            <a:r>
              <a:rPr lang="en-IN" dirty="0" smtClean="0"/>
              <a:t>for Unity Connection is 10</a:t>
            </a:r>
          </a:p>
          <a:p>
            <a:pPr>
              <a:lnSpc>
                <a:spcPct val="150000"/>
              </a:lnSpc>
              <a:buFont typeface="Wingdings" panose="05000000000000000000" pitchFamily="2" charset="2"/>
              <a:buChar char="Ø"/>
            </a:pPr>
            <a:r>
              <a:rPr lang="en-US" altLang="en-US" dirty="0"/>
              <a:t>Concurrent </a:t>
            </a:r>
            <a:r>
              <a:rPr lang="en-US" altLang="en-US" dirty="0" smtClean="0"/>
              <a:t>Web-Session </a:t>
            </a:r>
            <a:r>
              <a:rPr lang="en-US" altLang="en-US" dirty="0"/>
              <a:t>Limit</a:t>
            </a:r>
            <a:r>
              <a:rPr lang="en-IN" dirty="0"/>
              <a:t> </a:t>
            </a:r>
            <a:r>
              <a:rPr lang="en-IN" dirty="0" smtClean="0"/>
              <a:t>for Enhanced Security Mode is 3</a:t>
            </a:r>
          </a:p>
        </p:txBody>
      </p:sp>
    </p:spTree>
    <p:extLst>
      <p:ext uri="{BB962C8B-B14F-4D97-AF65-F5344CB8AC3E}">
        <p14:creationId xmlns:p14="http://schemas.microsoft.com/office/powerpoint/2010/main" val="145024690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Configure </a:t>
            </a:r>
            <a:r>
              <a:rPr lang="en-US" altLang="en-US" dirty="0"/>
              <a:t>Concurrent Web-Session Limit</a:t>
            </a:r>
            <a:endParaRPr lang="en-IN" dirty="0"/>
          </a:p>
        </p:txBody>
      </p:sp>
      <p:sp>
        <p:nvSpPr>
          <p:cNvPr id="3" name="Text Placeholder 2"/>
          <p:cNvSpPr>
            <a:spLocks noGrp="1"/>
          </p:cNvSpPr>
          <p:nvPr>
            <p:ph type="body" idx="1"/>
          </p:nvPr>
        </p:nvSpPr>
        <p:spPr/>
        <p:txBody>
          <a:bodyPr>
            <a:normAutofit/>
          </a:bodyPr>
          <a:lstStyle/>
          <a:p>
            <a:pPr>
              <a:buFont typeface="Wingdings" panose="05000000000000000000" pitchFamily="2" charset="2"/>
              <a:buChar char="Ø"/>
            </a:pPr>
            <a:r>
              <a:rPr lang="en-US" altLang="en-US" dirty="0" smtClean="0">
                <a:solidFill>
                  <a:schemeClr val="tx1">
                    <a:lumMod val="50000"/>
                  </a:schemeClr>
                </a:solidFill>
              </a:rPr>
              <a:t>OS Administrator </a:t>
            </a:r>
            <a:r>
              <a:rPr lang="en-US" altLang="en-US" dirty="0">
                <a:solidFill>
                  <a:schemeClr val="tx1">
                    <a:lumMod val="50000"/>
                  </a:schemeClr>
                </a:solidFill>
              </a:rPr>
              <a:t>can configure </a:t>
            </a:r>
            <a:r>
              <a:rPr lang="en-US" altLang="en-US" dirty="0" smtClean="0">
                <a:solidFill>
                  <a:schemeClr val="tx1">
                    <a:lumMod val="50000"/>
                  </a:schemeClr>
                </a:solidFill>
              </a:rPr>
              <a:t>maximum </a:t>
            </a:r>
            <a:r>
              <a:rPr lang="en-US" altLang="en-US" dirty="0"/>
              <a:t>Concurrent Web-Session </a:t>
            </a:r>
            <a:r>
              <a:rPr lang="en-US" altLang="en-US" dirty="0" smtClean="0"/>
              <a:t>Limit</a:t>
            </a:r>
            <a:r>
              <a:rPr lang="en-US" altLang="en-US" dirty="0">
                <a:solidFill>
                  <a:schemeClr val="tx1">
                    <a:lumMod val="50000"/>
                  </a:schemeClr>
                </a:solidFill>
              </a:rPr>
              <a:t> </a:t>
            </a:r>
            <a:r>
              <a:rPr lang="en-US" altLang="en-US" dirty="0" smtClean="0">
                <a:solidFill>
                  <a:schemeClr val="tx1">
                    <a:lumMod val="50000"/>
                  </a:schemeClr>
                </a:solidFill>
              </a:rPr>
              <a:t>using </a:t>
            </a:r>
            <a:r>
              <a:rPr lang="en-US" dirty="0" smtClean="0">
                <a:solidFill>
                  <a:schemeClr val="tx1">
                    <a:lumMod val="50000"/>
                  </a:schemeClr>
                </a:solidFill>
              </a:rPr>
              <a:t>CLI command</a:t>
            </a:r>
            <a:endParaRPr lang="en-US" dirty="0">
              <a:solidFill>
                <a:schemeClr val="tx1">
                  <a:lumMod val="50000"/>
                </a:schemeClr>
              </a:solidFill>
            </a:endParaRPr>
          </a:p>
          <a:p>
            <a:pPr marL="0" indent="0">
              <a:buNone/>
            </a:pPr>
            <a:r>
              <a:rPr lang="en-US" b="1" dirty="0" smtClean="0">
                <a:solidFill>
                  <a:schemeClr val="tx1">
                    <a:lumMod val="50000"/>
                  </a:schemeClr>
                </a:solidFill>
              </a:rPr>
              <a:t>         </a:t>
            </a:r>
            <a:r>
              <a:rPr lang="en-IN" b="1" dirty="0">
                <a:solidFill>
                  <a:schemeClr val="tx1">
                    <a:lumMod val="50000"/>
                  </a:schemeClr>
                </a:solidFill>
              </a:rPr>
              <a:t>admin:set webapp session maxlimit </a:t>
            </a:r>
            <a:r>
              <a:rPr lang="en-IN" b="1" dirty="0" smtClean="0">
                <a:solidFill>
                  <a:schemeClr val="tx1">
                    <a:lumMod val="50000"/>
                  </a:schemeClr>
                </a:solidFill>
              </a:rPr>
              <a:t>&lt;session limit&gt;</a:t>
            </a:r>
          </a:p>
          <a:p>
            <a:pPr marL="0" indent="0">
              <a:buNone/>
            </a:pPr>
            <a:endParaRPr lang="en-US" b="1" dirty="0" smtClean="0">
              <a:solidFill>
                <a:schemeClr val="tx1">
                  <a:lumMod val="50000"/>
                </a:schemeClr>
              </a:solidFill>
            </a:endParaRPr>
          </a:p>
          <a:p>
            <a:pPr marL="0" indent="0">
              <a:buNone/>
            </a:pPr>
            <a:endParaRPr lang="en-US" b="1" dirty="0">
              <a:solidFill>
                <a:schemeClr val="tx1">
                  <a:lumMod val="50000"/>
                </a:schemeClr>
              </a:solidFill>
            </a:endParaRPr>
          </a:p>
          <a:p>
            <a:pPr marL="0" indent="0">
              <a:buNone/>
            </a:pPr>
            <a:endParaRPr lang="en-US" b="1" dirty="0" smtClean="0">
              <a:solidFill>
                <a:schemeClr val="tx1">
                  <a:lumMod val="50000"/>
                </a:schemeClr>
              </a:solidFill>
            </a:endParaRPr>
          </a:p>
          <a:p>
            <a:pPr marL="0" indent="0">
              <a:buNone/>
            </a:pPr>
            <a:endParaRPr lang="en-US" b="1" dirty="0">
              <a:solidFill>
                <a:schemeClr val="tx1">
                  <a:lumMod val="50000"/>
                </a:schemeClr>
              </a:solidFill>
            </a:endParaRPr>
          </a:p>
          <a:p>
            <a:pPr marL="0" indent="0">
              <a:buNone/>
            </a:pPr>
            <a:endParaRPr lang="en-US" b="1" dirty="0" smtClean="0">
              <a:solidFill>
                <a:schemeClr val="tx1">
                  <a:lumMod val="50000"/>
                </a:schemeClr>
              </a:solidFill>
            </a:endParaRPr>
          </a:p>
          <a:p>
            <a:pPr marL="0" indent="0">
              <a:buNone/>
            </a:pPr>
            <a:endParaRPr lang="en-US" b="1" dirty="0" smtClean="0">
              <a:solidFill>
                <a:schemeClr val="tx1">
                  <a:lumMod val="50000"/>
                </a:schemeClr>
              </a:solidFill>
            </a:endParaRPr>
          </a:p>
          <a:p>
            <a:pPr marL="0" indent="0">
              <a:lnSpc>
                <a:spcPct val="150000"/>
              </a:lnSpc>
              <a:buNone/>
            </a:pPr>
            <a:r>
              <a:rPr lang="en-US" altLang="en-US" b="1" u="sng" dirty="0" smtClean="0"/>
              <a:t>Note:</a:t>
            </a:r>
            <a:r>
              <a:rPr lang="en-US" altLang="en-US" dirty="0" smtClean="0"/>
              <a:t> </a:t>
            </a:r>
            <a:r>
              <a:rPr lang="en-IN" dirty="0" smtClean="0"/>
              <a:t>In case of a cluster, the maximum Concurrent Web-Session limit is configured on each node of the cluster.  </a:t>
            </a:r>
            <a:endParaRPr lang="en-US" b="1" dirty="0">
              <a:solidFill>
                <a:schemeClr val="tx1">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92" y="1730364"/>
            <a:ext cx="7509141" cy="1482969"/>
          </a:xfrm>
          <a:prstGeom prst="rect">
            <a:avLst/>
          </a:prstGeom>
        </p:spPr>
      </p:pic>
    </p:spTree>
    <p:extLst>
      <p:ext uri="{BB962C8B-B14F-4D97-AF65-F5344CB8AC3E}">
        <p14:creationId xmlns:p14="http://schemas.microsoft.com/office/powerpoint/2010/main" val="305557062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Demo Scenario : Maximum </a:t>
            </a:r>
            <a:r>
              <a:rPr lang="en-US" altLang="en-US" dirty="0"/>
              <a:t>Concurrent Web-Session </a:t>
            </a:r>
            <a:r>
              <a:rPr lang="en-US" altLang="en-US" dirty="0" smtClean="0"/>
              <a:t>Limit </a:t>
            </a:r>
            <a:r>
              <a:rPr lang="en-IN" dirty="0" smtClean="0"/>
              <a:t>is Reached</a:t>
            </a:r>
            <a:endParaRPr lang="en-IN" dirty="0"/>
          </a:p>
        </p:txBody>
      </p:sp>
      <p:sp>
        <p:nvSpPr>
          <p:cNvPr id="3" name="Text Placeholder 2"/>
          <p:cNvSpPr>
            <a:spLocks noGrp="1"/>
          </p:cNvSpPr>
          <p:nvPr>
            <p:ph type="body" idx="1"/>
          </p:nvPr>
        </p:nvSpPr>
        <p:spPr>
          <a:xfrm>
            <a:off x="234403" y="863125"/>
            <a:ext cx="8578691" cy="3865962"/>
          </a:xfrm>
        </p:spPr>
        <p:txBody>
          <a:bodyPr/>
          <a:lstStyle/>
          <a:p>
            <a:pPr marL="0" indent="0">
              <a:buNone/>
            </a:pPr>
            <a:endParaRPr lang="en-IN" dirty="0" smtClean="0"/>
          </a:p>
          <a:p>
            <a:pPr marL="0" indent="0">
              <a:buNone/>
            </a:pPr>
            <a:r>
              <a:rPr lang="en-IN" b="1" u="sng" dirty="0" smtClean="0"/>
              <a:t>Steps</a:t>
            </a:r>
          </a:p>
          <a:p>
            <a:pPr>
              <a:buFont typeface="Wingdings" panose="05000000000000000000" pitchFamily="2" charset="2"/>
              <a:buChar char="Ø"/>
            </a:pPr>
            <a:r>
              <a:rPr lang="en-IN" dirty="0" smtClean="0"/>
              <a:t>Set Maximum </a:t>
            </a:r>
            <a:r>
              <a:rPr lang="en-US" altLang="en-US" dirty="0"/>
              <a:t>Concurrent Web-Session </a:t>
            </a:r>
            <a:r>
              <a:rPr lang="en-US" altLang="en-US" dirty="0" smtClean="0"/>
              <a:t>limit </a:t>
            </a:r>
            <a:r>
              <a:rPr lang="en-IN" dirty="0" smtClean="0"/>
              <a:t>to 1</a:t>
            </a:r>
            <a:endParaRPr lang="en-IN" dirty="0"/>
          </a:p>
          <a:p>
            <a:pPr>
              <a:buFont typeface="Wingdings" panose="05000000000000000000" pitchFamily="2" charset="2"/>
              <a:buChar char="Ø"/>
            </a:pPr>
            <a:r>
              <a:rPr lang="en-IN" dirty="0" smtClean="0"/>
              <a:t>User Tom logs in to Web Inbox from Firefox browser and </a:t>
            </a:r>
            <a:r>
              <a:rPr lang="en-US" dirty="0"/>
              <a:t>let the session remain </a:t>
            </a:r>
            <a:r>
              <a:rPr lang="en-US" dirty="0" smtClean="0"/>
              <a:t>open</a:t>
            </a:r>
          </a:p>
          <a:p>
            <a:pPr>
              <a:buFont typeface="Wingdings" panose="05000000000000000000" pitchFamily="2" charset="2"/>
              <a:buChar char="Ø"/>
            </a:pPr>
            <a:r>
              <a:rPr lang="en-US" dirty="0" smtClean="0"/>
              <a:t>As soon as User Tom tries to login to Cisco Personal Communications Assistant from IE browser, login gets failed and error message appears</a:t>
            </a:r>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a:buFont typeface="Wingdings" panose="05000000000000000000" pitchFamily="2" charset="2"/>
              <a:buChar char="Ø"/>
            </a:pPr>
            <a:endParaRPr lang="en-IN" dirty="0" smtClean="0"/>
          </a:p>
        </p:txBody>
      </p:sp>
      <p:pic>
        <p:nvPicPr>
          <p:cNvPr id="1028" name="Picture 4" descr="C:\Users\laahuja\Desktop\cpca_concurr_ma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14" y="2786140"/>
            <a:ext cx="854778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04752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Demo Scenario : Maximum </a:t>
            </a:r>
            <a:r>
              <a:rPr lang="en-US" altLang="en-US" dirty="0"/>
              <a:t>Concurrent Web-Session </a:t>
            </a:r>
            <a:r>
              <a:rPr lang="en-US" altLang="en-US" dirty="0" smtClean="0"/>
              <a:t>Limit </a:t>
            </a:r>
            <a:r>
              <a:rPr lang="en-IN" dirty="0" smtClean="0"/>
              <a:t>is reached</a:t>
            </a:r>
            <a:endParaRPr lang="en-IN" dirty="0"/>
          </a:p>
        </p:txBody>
      </p:sp>
      <p:sp>
        <p:nvSpPr>
          <p:cNvPr id="3" name="Text Placeholder 2"/>
          <p:cNvSpPr>
            <a:spLocks noGrp="1"/>
          </p:cNvSpPr>
          <p:nvPr>
            <p:ph type="body" idx="1"/>
          </p:nvPr>
        </p:nvSpPr>
        <p:spPr>
          <a:xfrm>
            <a:off x="234403" y="863125"/>
            <a:ext cx="8578691" cy="3865962"/>
          </a:xfrm>
        </p:spPr>
        <p:txBody>
          <a:bodyPr/>
          <a:lstStyle/>
          <a:p>
            <a:pPr marL="0" indent="0">
              <a:buNone/>
            </a:pPr>
            <a:endParaRPr lang="en-IN" dirty="0" smtClean="0"/>
          </a:p>
          <a:p>
            <a:pPr marL="0" indent="0">
              <a:buNone/>
            </a:pPr>
            <a:r>
              <a:rPr lang="en-IN" b="1" u="sng" dirty="0" smtClean="0"/>
              <a:t>Solution</a:t>
            </a:r>
          </a:p>
          <a:p>
            <a:pPr>
              <a:buFont typeface="Wingdings" panose="05000000000000000000" pitchFamily="2" charset="2"/>
              <a:buChar char="Ø"/>
            </a:pPr>
            <a:r>
              <a:rPr lang="en-IN" dirty="0"/>
              <a:t>User </a:t>
            </a:r>
            <a:r>
              <a:rPr lang="en-US" dirty="0" smtClean="0"/>
              <a:t>Tom</a:t>
            </a:r>
            <a:r>
              <a:rPr lang="en-IN" dirty="0" smtClean="0"/>
              <a:t> </a:t>
            </a:r>
            <a:r>
              <a:rPr lang="en-IN" dirty="0"/>
              <a:t>Logout from </a:t>
            </a:r>
            <a:r>
              <a:rPr lang="en-IN" dirty="0" smtClean="0"/>
              <a:t>Web Inbox on Firefox browser and then login to Cisco </a:t>
            </a:r>
            <a:r>
              <a:rPr lang="en-US" dirty="0" smtClean="0"/>
              <a:t>Personal </a:t>
            </a:r>
            <a:r>
              <a:rPr lang="en-US" dirty="0"/>
              <a:t>Communications Assistant</a:t>
            </a:r>
            <a:endParaRPr lang="en-IN" dirty="0"/>
          </a:p>
          <a:p>
            <a:pPr>
              <a:buFont typeface="Wingdings" panose="05000000000000000000" pitchFamily="2" charset="2"/>
              <a:buChar char="Ø"/>
            </a:pPr>
            <a:r>
              <a:rPr lang="en-IN" dirty="0"/>
              <a:t>User </a:t>
            </a:r>
            <a:r>
              <a:rPr lang="en-US" dirty="0" smtClean="0"/>
              <a:t>Tom</a:t>
            </a:r>
            <a:r>
              <a:rPr lang="en-IN" dirty="0" smtClean="0"/>
              <a:t> </a:t>
            </a:r>
            <a:r>
              <a:rPr lang="en-US" dirty="0" smtClean="0"/>
              <a:t>wait for web-session to be timed </a:t>
            </a:r>
            <a:r>
              <a:rPr lang="en-US" dirty="0"/>
              <a:t>out automatically </a:t>
            </a:r>
            <a:r>
              <a:rPr lang="en-US" dirty="0" smtClean="0"/>
              <a:t>after </a:t>
            </a:r>
            <a:r>
              <a:rPr lang="en-US" dirty="0"/>
              <a:t>30 </a:t>
            </a:r>
            <a:r>
              <a:rPr lang="en-US" dirty="0" smtClean="0"/>
              <a:t>minutes</a:t>
            </a:r>
          </a:p>
          <a:p>
            <a:pPr>
              <a:buFont typeface="Wingdings" panose="05000000000000000000" pitchFamily="2" charset="2"/>
              <a:buChar char="Ø"/>
            </a:pPr>
            <a:r>
              <a:rPr lang="en-US" dirty="0"/>
              <a:t>User </a:t>
            </a:r>
            <a:r>
              <a:rPr lang="en-US" dirty="0" smtClean="0"/>
              <a:t>Tom contact OS Administrator to terminate all his active web-sessions </a:t>
            </a:r>
          </a:p>
          <a:p>
            <a:pPr>
              <a:buFont typeface="Wingdings" panose="05000000000000000000" pitchFamily="2" charset="2"/>
              <a:buChar char="Ø"/>
            </a:pPr>
            <a:endParaRPr lang="en-US" dirty="0" smtClean="0"/>
          </a:p>
          <a:p>
            <a:pPr marL="0" indent="0">
              <a:buNone/>
            </a:pPr>
            <a:r>
              <a:rPr lang="en-US" dirty="0" smtClean="0"/>
              <a:t>After performing any one of the above actions, User Tom will be able to login to </a:t>
            </a:r>
            <a:r>
              <a:rPr lang="en-US" dirty="0"/>
              <a:t> </a:t>
            </a:r>
            <a:r>
              <a:rPr lang="en-US" dirty="0" smtClean="0"/>
              <a:t>Cisco Personal </a:t>
            </a:r>
            <a:r>
              <a:rPr lang="en-US" dirty="0"/>
              <a:t>Communications </a:t>
            </a:r>
            <a:r>
              <a:rPr lang="en-US" dirty="0" smtClean="0"/>
              <a:t>Assistant.</a:t>
            </a: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a:buFont typeface="Wingdings" panose="05000000000000000000" pitchFamily="2" charset="2"/>
              <a:buChar char="Ø"/>
            </a:pPr>
            <a:endParaRPr lang="en-IN" dirty="0" smtClean="0"/>
          </a:p>
        </p:txBody>
      </p:sp>
    </p:spTree>
    <p:extLst>
      <p:ext uri="{BB962C8B-B14F-4D97-AF65-F5344CB8AC3E}">
        <p14:creationId xmlns:p14="http://schemas.microsoft.com/office/powerpoint/2010/main" val="185032132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Cisco2015PPTTemplate">
  <a:themeElements>
    <a:clrScheme name="Cisco2015PPTTemplate">
      <a:dk1>
        <a:srgbClr val="676767"/>
      </a:dk1>
      <a:lt1>
        <a:srgbClr val="FFFFFF"/>
      </a:lt1>
      <a:dk2>
        <a:srgbClr val="A7A7A7"/>
      </a:dk2>
      <a:lt2>
        <a:srgbClr val="535353"/>
      </a:lt2>
      <a:accent1>
        <a:srgbClr val="214794"/>
      </a:accent1>
      <a:accent2>
        <a:srgbClr val="8EBCDC"/>
      </a:accent2>
      <a:accent3>
        <a:srgbClr val="676767"/>
      </a:accent3>
      <a:accent4>
        <a:srgbClr val="57B74E"/>
      </a:accent4>
      <a:accent5>
        <a:srgbClr val="32B2DF"/>
      </a:accent5>
      <a:accent6>
        <a:srgbClr val="0D868E"/>
      </a:accent6>
      <a:hlink>
        <a:srgbClr val="0000FF"/>
      </a:hlink>
      <a:folHlink>
        <a:srgbClr val="FF00FF"/>
      </a:folHlink>
    </a:clrScheme>
    <a:fontScheme name="Cisco2015PPTTemplate">
      <a:majorFont>
        <a:latin typeface="Helvetica"/>
        <a:ea typeface="Helvetica"/>
        <a:cs typeface="Helvetica"/>
      </a:majorFont>
      <a:minorFont>
        <a:latin typeface="Calibri"/>
        <a:ea typeface="Calibri"/>
        <a:cs typeface="Calibri"/>
      </a:minorFont>
    </a:fontScheme>
    <a:fmtScheme name="Cisco2015PPT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Cisco2015PPTTemplate">
  <a:themeElements>
    <a:clrScheme name="Cisco2015PPTTemplate">
      <a:dk1>
        <a:srgbClr val="000000"/>
      </a:dk1>
      <a:lt1>
        <a:srgbClr val="FFFFFF"/>
      </a:lt1>
      <a:dk2>
        <a:srgbClr val="A7A7A7"/>
      </a:dk2>
      <a:lt2>
        <a:srgbClr val="535353"/>
      </a:lt2>
      <a:accent1>
        <a:srgbClr val="214794"/>
      </a:accent1>
      <a:accent2>
        <a:srgbClr val="8EBCDC"/>
      </a:accent2>
      <a:accent3>
        <a:srgbClr val="676767"/>
      </a:accent3>
      <a:accent4>
        <a:srgbClr val="57B74E"/>
      </a:accent4>
      <a:accent5>
        <a:srgbClr val="32B2DF"/>
      </a:accent5>
      <a:accent6>
        <a:srgbClr val="0D868E"/>
      </a:accent6>
      <a:hlink>
        <a:srgbClr val="0000FF"/>
      </a:hlink>
      <a:folHlink>
        <a:srgbClr val="FF00FF"/>
      </a:folHlink>
    </a:clrScheme>
    <a:fontScheme name="Cisco2015PPTTemplate">
      <a:majorFont>
        <a:latin typeface="Helvetica"/>
        <a:ea typeface="Helvetica"/>
        <a:cs typeface="Helvetica"/>
      </a:majorFont>
      <a:minorFont>
        <a:latin typeface="Calibri"/>
        <a:ea typeface="Calibri"/>
        <a:cs typeface="Calibri"/>
      </a:minorFont>
    </a:fontScheme>
    <a:fmtScheme name="Cisco2015PPT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8263</TotalTime>
  <Words>1011</Words>
  <Application>Microsoft Office PowerPoint</Application>
  <PresentationFormat>On-screen Show (16:9)</PresentationFormat>
  <Paragraphs>199</Paragraphs>
  <Slides>21</Slides>
  <Notes>11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Cisco2015PPTTemplate</vt:lpstr>
      <vt:lpstr>Cisco Arial 4x3 template_dark</vt:lpstr>
      <vt:lpstr> Unity Connection  Login Session Management  Concurrent Session Limit, Session Termination and Display Login Status</vt:lpstr>
      <vt:lpstr>PowerPoint Presentation</vt:lpstr>
      <vt:lpstr>  Agenda</vt:lpstr>
      <vt:lpstr>Introduction</vt:lpstr>
      <vt:lpstr>What’s New</vt:lpstr>
      <vt:lpstr>Concurrent Web-Session Limit</vt:lpstr>
      <vt:lpstr>Configure Concurrent Web-Session Limit</vt:lpstr>
      <vt:lpstr>Demo Scenario : Maximum Concurrent Web-Session Limit is Reached</vt:lpstr>
      <vt:lpstr>Demo Scenario : Maximum Concurrent Web-Session Limit is reached</vt:lpstr>
      <vt:lpstr>Session Termination </vt:lpstr>
      <vt:lpstr>Demo Scenario : Terminate Sessions for a User</vt:lpstr>
      <vt:lpstr>Demo Scenario : Terminate Sessions for user</vt:lpstr>
      <vt:lpstr>Display Login Status</vt:lpstr>
      <vt:lpstr>Demo Scenario 1 : Successful Login </vt:lpstr>
      <vt:lpstr>Demo Scenario 2 : Successful Login after Unsuccessful Login Attempts </vt:lpstr>
      <vt:lpstr>Web Interfaces for Login Session Management </vt:lpstr>
      <vt:lpstr>Troubleshooting</vt:lpstr>
      <vt:lpstr>Troubleshooting</vt:lpstr>
      <vt:lpstr>Troubleshooting</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CCBU - Cloud Messaging    OPS Meeting</dc:title>
  <dc:creator>Ravindra Rathore -X (ravratho - ARICENT TECHNOLOGIES MAURIITIUS LIMITED at Cisco)</dc:creator>
  <cp:lastModifiedBy>laahuja</cp:lastModifiedBy>
  <cp:revision>677</cp:revision>
  <cp:lastPrinted>2016-02-12T18:01:55Z</cp:lastPrinted>
  <dcterms:modified xsi:type="dcterms:W3CDTF">2018-01-17T05:14:03Z</dcterms:modified>
</cp:coreProperties>
</file>