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99" r:id="rId2"/>
    <p:sldId id="292" r:id="rId3"/>
    <p:sldId id="400" r:id="rId4"/>
    <p:sldId id="541" r:id="rId5"/>
    <p:sldId id="542" r:id="rId6"/>
    <p:sldId id="543" r:id="rId7"/>
    <p:sldId id="548" r:id="rId8"/>
    <p:sldId id="549" r:id="rId9"/>
    <p:sldId id="544" r:id="rId10"/>
    <p:sldId id="545" r:id="rId11"/>
    <p:sldId id="546" r:id="rId12"/>
    <p:sldId id="547" r:id="rId13"/>
    <p:sldId id="550" r:id="rId14"/>
    <p:sldId id="551" r:id="rId15"/>
    <p:sldId id="556" r:id="rId16"/>
    <p:sldId id="553" r:id="rId17"/>
    <p:sldId id="554" r:id="rId18"/>
    <p:sldId id="557" r:id="rId19"/>
    <p:sldId id="552" r:id="rId20"/>
    <p:sldId id="558" r:id="rId21"/>
    <p:sldId id="555" r:id="rId22"/>
    <p:sldId id="54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jindal" initials="d" lastIdx="14" clrIdx="0"/>
  <p:cmAuthor id="1" name="aditijai"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8" autoAdjust="0"/>
    <p:restoredTop sz="78273" autoAdjust="0"/>
  </p:normalViewPr>
  <p:slideViewPr>
    <p:cSldViewPr>
      <p:cViewPr>
        <p:scale>
          <a:sx n="77" d="100"/>
          <a:sy n="77" d="100"/>
        </p:scale>
        <p:origin x="-1590" y="306"/>
      </p:cViewPr>
      <p:guideLst>
        <p:guide orient="horz" pos="2160"/>
        <p:guide pos="2880"/>
      </p:guideLst>
    </p:cSldViewPr>
  </p:slideViewPr>
  <p:outlineViewPr>
    <p:cViewPr>
      <p:scale>
        <a:sx n="33" d="100"/>
        <a:sy n="33" d="100"/>
      </p:scale>
      <p:origin x="0" y="6300"/>
    </p:cViewPr>
  </p:outlineViewPr>
  <p:notesTextViewPr>
    <p:cViewPr>
      <p:scale>
        <a:sx n="1" d="1"/>
        <a:sy n="1" d="1"/>
      </p:scale>
      <p:origin x="0" y="0"/>
    </p:cViewPr>
  </p:notesTextViewPr>
  <p:sorterViewPr>
    <p:cViewPr>
      <p:scale>
        <a:sx n="70" d="100"/>
        <a:sy n="70" d="100"/>
      </p:scale>
      <p:origin x="0" y="0"/>
    </p:cViewPr>
  </p:sorterViewPr>
  <p:notesViewPr>
    <p:cSldViewPr>
      <p:cViewPr>
        <p:scale>
          <a:sx n="130" d="100"/>
          <a:sy n="130" d="100"/>
        </p:scale>
        <p:origin x="-198" y="89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4B7855B3-5665-4835-8173-ED71D99EFB9A}" type="datetimeFigureOut">
              <a:rPr lang="en-US"/>
              <a:pPr>
                <a:defRPr/>
              </a:pPr>
              <a:t>10/17/2017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600F71F-0027-4951-B536-73704F61E4F8}" type="slidenum">
              <a:rPr lang="en-US"/>
              <a:pPr>
                <a:defRPr/>
              </a:pPr>
              <a:t>‹#›</a:t>
            </a:fld>
            <a:endParaRPr lang="en-US" dirty="0"/>
          </a:p>
        </p:txBody>
      </p:sp>
    </p:spTree>
    <p:extLst>
      <p:ext uri="{BB962C8B-B14F-4D97-AF65-F5344CB8AC3E}">
        <p14:creationId xmlns:p14="http://schemas.microsoft.com/office/powerpoint/2010/main" val="4210444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isco.com/c/en/us/td/docs/voice_ip_comm/connection/DocWiki/APIs/guide/b_Cisco_Unity_Connection_APIs.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isco.com/c/en/us/td/docs/voice_ip_comm/connection/DocWiki/APIs/guide/b_Cisco_Unity_Connection_API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isco.com/c/en/us/td/docs/voice_ip_comm/connection/DocWiki/APIs/guide/b_Cisco_Unity_Connection_APIs.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isco.com/c/en/us/td/docs/voice_ip_comm/connection/DocWiki/APIs/guide/b_Cisco_Unity_Connection_APIs.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52C4B0AE-4FF9-4EAB-82C9-2E2E3977EFEA}" type="slidenum">
              <a:rPr lang="en-US" altLang="en-US" smtClean="0">
                <a:solidFill>
                  <a:srgbClr val="000000"/>
                </a:solidFill>
              </a:rPr>
              <a:pPr/>
              <a:t>1</a:t>
            </a:fld>
            <a:endParaRPr lang="en-US" altLang="en-US" dirty="0" smtClean="0">
              <a:solidFill>
                <a:srgbClr val="000000"/>
              </a:solidFill>
            </a:endParaRPr>
          </a:p>
        </p:txBody>
      </p:sp>
    </p:spTree>
    <p:extLst>
      <p:ext uri="{BB962C8B-B14F-4D97-AF65-F5344CB8AC3E}">
        <p14:creationId xmlns:p14="http://schemas.microsoft.com/office/powerpoint/2010/main" val="140926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2798D915-4C1A-4105-8319-9FA32DCAD19A}" type="slidenum">
              <a:rPr lang="en-US" altLang="en-US" smtClean="0"/>
              <a:pPr/>
              <a:t>2</a:t>
            </a:fld>
            <a:endParaRPr lang="en-US" altLang="en-US" dirty="0" smtClean="0"/>
          </a:p>
        </p:txBody>
      </p:sp>
    </p:spTree>
    <p:extLst>
      <p:ext uri="{BB962C8B-B14F-4D97-AF65-F5344CB8AC3E}">
        <p14:creationId xmlns:p14="http://schemas.microsoft.com/office/powerpoint/2010/main" val="2028561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B8D8BDCD-F2E6-4A8A-8ED1-98AC7983D424}" type="slidenum">
              <a:rPr lang="en-US" altLang="en-US" smtClean="0"/>
              <a:pPr/>
              <a:t>3</a:t>
            </a:fld>
            <a:endParaRPr lang="en-US" altLang="en-US" dirty="0" smtClean="0"/>
          </a:p>
        </p:txBody>
      </p:sp>
    </p:spTree>
    <p:extLst>
      <p:ext uri="{BB962C8B-B14F-4D97-AF65-F5344CB8AC3E}">
        <p14:creationId xmlns:p14="http://schemas.microsoft.com/office/powerpoint/2010/main" val="2972315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smtClean="0"/>
              <a:t>TransportMode</a:t>
            </a:r>
            <a:r>
              <a:rPr lang="en-US" dirty="0" smtClean="0"/>
              <a:t>:</a:t>
            </a:r>
            <a:r>
              <a:rPr lang="en-US" baseline="0" dirty="0" smtClean="0"/>
              <a:t> </a:t>
            </a:r>
            <a:r>
              <a:rPr lang="en-US" b="1" baseline="0" dirty="0" smtClean="0"/>
              <a:t>0</a:t>
            </a:r>
            <a:r>
              <a:rPr lang="en-US" baseline="0" dirty="0" smtClean="0"/>
              <a:t> for direct transport setting, </a:t>
            </a:r>
            <a:r>
              <a:rPr lang="en-US" b="1" baseline="0" dirty="0" smtClean="0"/>
              <a:t>1</a:t>
            </a:r>
            <a:r>
              <a:rPr lang="en-US" baseline="0" dirty="0" smtClean="0"/>
              <a:t> for satellite, </a:t>
            </a:r>
            <a:r>
              <a:rPr lang="en-US" b="1" baseline="0" dirty="0" smtClean="0"/>
              <a:t>2</a:t>
            </a:r>
            <a:r>
              <a:rPr lang="en-US" baseline="0" dirty="0" smtClean="0"/>
              <a:t> for https proxy server.</a:t>
            </a:r>
          </a:p>
          <a:p>
            <a:r>
              <a:rPr lang="en-US" b="1" baseline="0" dirty="0" err="1" smtClean="0"/>
              <a:t>TransportURL</a:t>
            </a:r>
            <a:r>
              <a:rPr lang="en-US" baseline="0" dirty="0" smtClean="0"/>
              <a:t>: URL of the direct setting or satellite.</a:t>
            </a:r>
          </a:p>
          <a:p>
            <a:r>
              <a:rPr lang="en-US" b="1" baseline="0" dirty="0" err="1" smtClean="0"/>
              <a:t>HttpHost</a:t>
            </a:r>
            <a:r>
              <a:rPr lang="en-US" baseline="0" dirty="0" smtClean="0"/>
              <a:t>: Hostname or IP of the proxy server.</a:t>
            </a:r>
          </a:p>
          <a:p>
            <a:r>
              <a:rPr lang="en-US" b="1" baseline="0" dirty="0" err="1" smtClean="0"/>
              <a:t>HttpPort</a:t>
            </a:r>
            <a:r>
              <a:rPr lang="en-US" baseline="0" dirty="0" smtClean="0"/>
              <a:t>: The port that is used to communicate with CSSM.</a:t>
            </a:r>
          </a:p>
          <a:p>
            <a:endParaRPr lang="en-US" dirty="0" smtClean="0"/>
          </a:p>
          <a:p>
            <a:r>
              <a:rPr lang="en-US" dirty="0" smtClean="0"/>
              <a:t>For more information on </a:t>
            </a:r>
            <a:r>
              <a:rPr lang="en-US" baseline="0" dirty="0" smtClean="0"/>
              <a:t>the </a:t>
            </a:r>
            <a:r>
              <a:rPr lang="en-US" baseline="0" dirty="0" smtClean="0"/>
              <a:t>different data fields of request body or request response, see </a:t>
            </a:r>
            <a:r>
              <a:rPr lang="en-US" dirty="0" smtClean="0">
                <a:latin typeface="+mn-lt"/>
              </a:rPr>
              <a:t>Cisco Unity Connection Provisioning Interface (CUPI) API – Smart Licensing </a:t>
            </a:r>
          </a:p>
          <a:p>
            <a:r>
              <a:rPr lang="en-US" dirty="0" smtClean="0">
                <a:latin typeface="+mn-lt"/>
              </a:rPr>
              <a:t>at </a:t>
            </a:r>
            <a:r>
              <a:rPr lang="en-US" sz="1200" dirty="0" smtClean="0">
                <a:latin typeface="+mn-lt"/>
                <a:hlinkClick r:id="rId3"/>
              </a:rPr>
              <a:t>https://www.cisco.com/c/en/us/td/docs/voice_ip_comm/connection/DocWiki/APIs/guide/b_Cisco_Unity_Connection_APIs.html</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3600F71F-0027-4951-B536-73704F61E4F8}" type="slidenum">
              <a:rPr lang="en-US" smtClean="0"/>
              <a:pPr>
                <a:defRPr/>
              </a:pPr>
              <a:t>7</a:t>
            </a:fld>
            <a:endParaRPr lang="en-US" dirty="0"/>
          </a:p>
        </p:txBody>
      </p:sp>
    </p:spTree>
    <p:extLst>
      <p:ext uri="{BB962C8B-B14F-4D97-AF65-F5344CB8AC3E}">
        <p14:creationId xmlns:p14="http://schemas.microsoft.com/office/powerpoint/2010/main" val="1740149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Token: </a:t>
            </a:r>
            <a:r>
              <a:rPr lang="en-US" b="0" dirty="0" smtClean="0"/>
              <a:t>Token is required to register the product with CSSM or satellite. The token is created</a:t>
            </a:r>
            <a:r>
              <a:rPr lang="en-US" b="0" baseline="0" dirty="0" smtClean="0"/>
              <a:t> on CSSM or satellite.</a:t>
            </a:r>
          </a:p>
          <a:p>
            <a:r>
              <a:rPr lang="en-US" b="1" baseline="0" dirty="0" smtClean="0"/>
              <a:t>Force</a:t>
            </a:r>
            <a:r>
              <a:rPr lang="en-US" b="0" baseline="0" dirty="0" smtClean="0"/>
              <a:t>: </a:t>
            </a:r>
            <a:r>
              <a:rPr lang="en-US" b="1" baseline="0" dirty="0" smtClean="0"/>
              <a:t>False</a:t>
            </a:r>
            <a:r>
              <a:rPr lang="en-US" b="0" baseline="0" dirty="0" smtClean="0"/>
              <a:t> for registering the product, </a:t>
            </a:r>
            <a:r>
              <a:rPr lang="en-US" b="1" baseline="0" dirty="0" smtClean="0"/>
              <a:t>true</a:t>
            </a:r>
            <a:r>
              <a:rPr lang="en-US" b="0" baseline="0" dirty="0" smtClean="0"/>
              <a:t> for reregistering the product.</a:t>
            </a:r>
          </a:p>
          <a:p>
            <a:endParaRPr lang="en-US" b="0" baseline="0" dirty="0" smtClean="0"/>
          </a:p>
          <a:p>
            <a:r>
              <a:rPr lang="en-US" dirty="0" smtClean="0"/>
              <a:t>For more information on </a:t>
            </a:r>
            <a:r>
              <a:rPr lang="en-US" baseline="0" dirty="0" smtClean="0"/>
              <a:t>the different data fields of request body or request response, see </a:t>
            </a:r>
            <a:r>
              <a:rPr lang="en-US" dirty="0" smtClean="0">
                <a:latin typeface="+mn-lt"/>
              </a:rPr>
              <a:t>Cisco Unity Connection Provisioning Interface (CUPI) API – Smart Licensing </a:t>
            </a:r>
          </a:p>
          <a:p>
            <a:r>
              <a:rPr lang="en-US" dirty="0" smtClean="0">
                <a:latin typeface="+mn-lt"/>
              </a:rPr>
              <a:t>at </a:t>
            </a:r>
            <a:r>
              <a:rPr lang="en-US" sz="1200" dirty="0" smtClean="0">
                <a:latin typeface="+mn-lt"/>
                <a:hlinkClick r:id="rId3"/>
              </a:rPr>
              <a:t>https://www.cisco.com/c/en/us/td/docs/voice_ip_comm/connection/DocWiki/APIs/guide/b_Cisco_Unity_Connection_APIs.html</a:t>
            </a:r>
            <a:r>
              <a:rPr lang="en-US" baseline="0" dirty="0" smtClean="0"/>
              <a:t>  </a:t>
            </a:r>
            <a:endParaRPr lang="en-US" dirty="0" smtClean="0"/>
          </a:p>
          <a:p>
            <a:endParaRPr lang="en-US" b="0" dirty="0"/>
          </a:p>
        </p:txBody>
      </p:sp>
      <p:sp>
        <p:nvSpPr>
          <p:cNvPr id="4" name="Slide Number Placeholder 3"/>
          <p:cNvSpPr>
            <a:spLocks noGrp="1"/>
          </p:cNvSpPr>
          <p:nvPr>
            <p:ph type="sldNum" sz="quarter" idx="10"/>
          </p:nvPr>
        </p:nvSpPr>
        <p:spPr/>
        <p:txBody>
          <a:bodyPr/>
          <a:lstStyle/>
          <a:p>
            <a:pPr>
              <a:defRPr/>
            </a:pPr>
            <a:fld id="{3600F71F-0027-4951-B536-73704F61E4F8}" type="slidenum">
              <a:rPr lang="en-US" smtClean="0"/>
              <a:pPr>
                <a:defRPr/>
              </a:pPr>
              <a:t>9</a:t>
            </a:fld>
            <a:endParaRPr lang="en-US" dirty="0"/>
          </a:p>
        </p:txBody>
      </p:sp>
    </p:spTree>
    <p:extLst>
      <p:ext uri="{BB962C8B-B14F-4D97-AF65-F5344CB8AC3E}">
        <p14:creationId xmlns:p14="http://schemas.microsoft.com/office/powerpoint/2010/main" val="738870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explanation</a:t>
            </a:r>
            <a:r>
              <a:rPr lang="en-US" baseline="0" dirty="0" smtClean="0"/>
              <a:t> of the different data fields of request body or request response, see </a:t>
            </a:r>
            <a:r>
              <a:rPr lang="en-US" dirty="0" smtClean="0">
                <a:latin typeface="+mn-lt"/>
              </a:rPr>
              <a:t>Cisco Unity Connection Provisioning Interface (CUPI) API – Smart Licensing </a:t>
            </a:r>
          </a:p>
          <a:p>
            <a:r>
              <a:rPr lang="en-US" smtClean="0">
                <a:latin typeface="+mn-lt"/>
              </a:rPr>
              <a:t>at </a:t>
            </a:r>
            <a:r>
              <a:rPr lang="en-US" sz="1200" smtClean="0">
                <a:latin typeface="+mn-lt"/>
                <a:hlinkClick r:id="rId3"/>
              </a:rPr>
              <a:t>https://www.cisco.com/c/en/us/td/docs/voice_ip_comm/connection/DocWiki/APIs/guide/b_Cisco_Unity_Connection_APIs.html</a:t>
            </a:r>
            <a:r>
              <a:rPr lang="en-US" baseline="0" smtClean="0"/>
              <a:t>  </a:t>
            </a:r>
            <a:endParaRPr lang="en-US" smtClean="0"/>
          </a:p>
          <a:p>
            <a:endParaRPr lang="en-US"/>
          </a:p>
        </p:txBody>
      </p:sp>
      <p:sp>
        <p:nvSpPr>
          <p:cNvPr id="4" name="Slide Number Placeholder 3"/>
          <p:cNvSpPr>
            <a:spLocks noGrp="1"/>
          </p:cNvSpPr>
          <p:nvPr>
            <p:ph type="sldNum" sz="quarter" idx="10"/>
          </p:nvPr>
        </p:nvSpPr>
        <p:spPr/>
        <p:txBody>
          <a:bodyPr/>
          <a:lstStyle/>
          <a:p>
            <a:pPr>
              <a:defRPr/>
            </a:pPr>
            <a:fld id="{3600F71F-0027-4951-B536-73704F61E4F8}" type="slidenum">
              <a:rPr lang="en-US" smtClean="0"/>
              <a:pPr>
                <a:defRPr/>
              </a:pPr>
              <a:t>10</a:t>
            </a:fld>
            <a:endParaRPr lang="en-US" dirty="0"/>
          </a:p>
        </p:txBody>
      </p:sp>
    </p:spTree>
    <p:extLst>
      <p:ext uri="{BB962C8B-B14F-4D97-AF65-F5344CB8AC3E}">
        <p14:creationId xmlns:p14="http://schemas.microsoft.com/office/powerpoint/2010/main" val="1454127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explanation of </a:t>
            </a:r>
            <a:r>
              <a:rPr lang="en-US" baseline="0" dirty="0" smtClean="0"/>
              <a:t>the different data fields of request body or request response, see </a:t>
            </a:r>
            <a:r>
              <a:rPr lang="en-US" dirty="0" smtClean="0">
                <a:latin typeface="+mn-lt"/>
              </a:rPr>
              <a:t>Cisco Unity Connection Provisioning Interface (CUPI) API – Smart Licensing </a:t>
            </a:r>
          </a:p>
          <a:p>
            <a:r>
              <a:rPr lang="en-US" dirty="0" smtClean="0">
                <a:latin typeface="+mn-lt"/>
              </a:rPr>
              <a:t>at </a:t>
            </a:r>
            <a:r>
              <a:rPr lang="en-US" sz="1200" dirty="0" smtClean="0">
                <a:latin typeface="+mn-lt"/>
                <a:hlinkClick r:id="rId3"/>
              </a:rPr>
              <a:t>https://www.cisco.com/c/en/us/td/docs/voice_ip_comm/connection/DocWiki/APIs/guide/b_Cisco_Unity_Connection_APIs.html</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600F71F-0027-4951-B536-73704F61E4F8}" type="slidenum">
              <a:rPr lang="en-US" smtClean="0"/>
              <a:pPr>
                <a:defRPr/>
              </a:pPr>
              <a:t>15</a:t>
            </a:fld>
            <a:endParaRPr lang="en-US" dirty="0"/>
          </a:p>
        </p:txBody>
      </p:sp>
    </p:spTree>
    <p:extLst>
      <p:ext uri="{BB962C8B-B14F-4D97-AF65-F5344CB8AC3E}">
        <p14:creationId xmlns:p14="http://schemas.microsoft.com/office/powerpoint/2010/main" val="1636975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animated White">
    <p:spTree>
      <p:nvGrpSpPr>
        <p:cNvPr id="1" name=""/>
        <p:cNvGrpSpPr/>
        <p:nvPr/>
      </p:nvGrpSpPr>
      <p:grpSpPr>
        <a:xfrm>
          <a:off x="0" y="0"/>
          <a:ext cx="0" cy="0"/>
          <a:chOff x="0" y="0"/>
          <a:chExt cx="0" cy="0"/>
        </a:xfrm>
      </p:grpSpPr>
      <p:sp>
        <p:nvSpPr>
          <p:cNvPr id="6" name="Rectangle 5"/>
          <p:cNvSpPr/>
          <p:nvPr userDrawn="1"/>
        </p:nvSpPr>
        <p:spPr>
          <a:xfrm>
            <a:off x="3405188" y="5948363"/>
            <a:ext cx="598487" cy="1146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7" name="Rectangle 6"/>
          <p:cNvSpPr/>
          <p:nvPr userDrawn="1"/>
        </p:nvSpPr>
        <p:spPr>
          <a:xfrm>
            <a:off x="1460500" y="5948363"/>
            <a:ext cx="473075" cy="1146175"/>
          </a:xfrm>
          <a:prstGeom prst="rect">
            <a:avLst/>
          </a:prstGeom>
          <a:solidFill>
            <a:srgbClr val="6DB34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ectangle 7"/>
          <p:cNvSpPr/>
          <p:nvPr userDrawn="1"/>
        </p:nvSpPr>
        <p:spPr>
          <a:xfrm>
            <a:off x="4772025" y="5948363"/>
            <a:ext cx="473075" cy="1146175"/>
          </a:xfrm>
          <a:prstGeom prst="rect">
            <a:avLst/>
          </a:prstGeom>
          <a:solidFill>
            <a:srgbClr val="0096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rot="10800000" flipH="1">
            <a:off x="2855913" y="831850"/>
            <a:ext cx="657225" cy="424180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flipH="1">
            <a:off x="822325" y="4716463"/>
            <a:ext cx="655638"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rot="10800000" flipH="1">
            <a:off x="13319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rot="10800000" flipH="1">
            <a:off x="5870575" y="6613525"/>
            <a:ext cx="779463" cy="3319463"/>
          </a:xfrm>
          <a:prstGeom prst="roundRect">
            <a:avLst>
              <a:gd name="adj" fmla="val 50000"/>
            </a:avLst>
          </a:prstGeom>
          <a:solidFill>
            <a:srgbClr val="1F8BAE">
              <a:alpha val="3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flipH="1">
            <a:off x="6932613" y="6613525"/>
            <a:ext cx="657225"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ounded Rectangle 13"/>
          <p:cNvSpPr/>
          <p:nvPr userDrawn="1"/>
        </p:nvSpPr>
        <p:spPr>
          <a:xfrm rot="10800000" flipH="1">
            <a:off x="2190750" y="6719888"/>
            <a:ext cx="663575" cy="63309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5" name="Rounded Rectangle 14"/>
          <p:cNvSpPr/>
          <p:nvPr userDrawn="1"/>
        </p:nvSpPr>
        <p:spPr>
          <a:xfrm rot="10800000" flipH="1">
            <a:off x="2794000" y="6669088"/>
            <a:ext cx="779463" cy="5545137"/>
          </a:xfrm>
          <a:prstGeom prst="roundRect">
            <a:avLst>
              <a:gd name="adj" fmla="val 50000"/>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6" name="Rounded Rectangle 15"/>
          <p:cNvSpPr/>
          <p:nvPr userDrawn="1"/>
        </p:nvSpPr>
        <p:spPr>
          <a:xfrm rot="10800000" flipH="1">
            <a:off x="4921250" y="1025525"/>
            <a:ext cx="655638"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7" name="Rounded Rectangle 16"/>
          <p:cNvSpPr/>
          <p:nvPr userDrawn="1"/>
        </p:nvSpPr>
        <p:spPr>
          <a:xfrm rot="10800000" flipH="1">
            <a:off x="5391150" y="1731963"/>
            <a:ext cx="657225"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8" name="Rounded Rectangle 17"/>
          <p:cNvSpPr/>
          <p:nvPr userDrawn="1"/>
        </p:nvSpPr>
        <p:spPr>
          <a:xfrm rot="10800000" flipH="1">
            <a:off x="341313" y="6708752"/>
            <a:ext cx="780312" cy="3319549"/>
          </a:xfrm>
          <a:prstGeom prst="roundRect">
            <a:avLst>
              <a:gd name="adj" fmla="val 50000"/>
            </a:avLst>
          </a:prstGeom>
          <a:gradFill flip="none" rotWithShape="1">
            <a:gsLst>
              <a:gs pos="0">
                <a:srgbClr val="4DCAFF">
                  <a:shade val="30000"/>
                  <a:satMod val="115000"/>
                  <a:alpha val="26000"/>
                </a:srgbClr>
              </a:gs>
              <a:gs pos="50000">
                <a:srgbClr val="4DCAFF">
                  <a:shade val="67500"/>
                  <a:satMod val="115000"/>
                </a:srgbClr>
              </a:gs>
              <a:gs pos="100000">
                <a:srgbClr val="4DCAF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9" name="Rounded Rectangle 18"/>
          <p:cNvSpPr/>
          <p:nvPr userDrawn="1"/>
        </p:nvSpPr>
        <p:spPr>
          <a:xfrm rot="10800000" flipH="1">
            <a:off x="8037513" y="8318500"/>
            <a:ext cx="781050" cy="3319463"/>
          </a:xfrm>
          <a:prstGeom prst="roundRect">
            <a:avLst>
              <a:gd name="adj" fmla="val 5000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0" name="Rounded Rectangle 19"/>
          <p:cNvSpPr/>
          <p:nvPr userDrawn="1"/>
        </p:nvSpPr>
        <p:spPr>
          <a:xfrm rot="10800000" flipH="1">
            <a:off x="8162925" y="1731963"/>
            <a:ext cx="655638"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1" name="Rounded Rectangle 20"/>
          <p:cNvSpPr/>
          <p:nvPr userDrawn="1"/>
        </p:nvSpPr>
        <p:spPr>
          <a:xfrm rot="10800000" flipH="1">
            <a:off x="37703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2" name="Rectangle 21"/>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nvGrpSpPr>
          <p:cNvPr id="23" name="Group 67"/>
          <p:cNvGrpSpPr/>
          <p:nvPr userDrawn="1"/>
        </p:nvGrpSpPr>
        <p:grpSpPr>
          <a:xfrm>
            <a:off x="341314" y="311151"/>
            <a:ext cx="829170" cy="438358"/>
            <a:chOff x="609600" y="528537"/>
            <a:chExt cx="1444734" cy="763789"/>
          </a:xfrm>
          <a:solidFill>
            <a:schemeClr val="bg1"/>
          </a:solidFill>
        </p:grpSpPr>
        <p:sp>
          <p:nvSpPr>
            <p:cNvPr id="24" name="Rectangle 23"/>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1" name="Freeform 30"/>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2" name="Freeform 31"/>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3" name="Freeform 32"/>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4" name="Freeform 33"/>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5" name="Freeform 34"/>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6" name="Freeform 35"/>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7" name="Freeform 36"/>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38" name="Rectangle 37"/>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39"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r>
              <a:rPr lang="en-US" altLang="en-US" sz="600" dirty="0" smtClean="0">
                <a:solidFill>
                  <a:srgbClr val="C0C0C0"/>
                </a:solidFill>
              </a:rPr>
              <a:t>.</a:t>
            </a:r>
          </a:p>
        </p:txBody>
      </p:sp>
      <p:sp>
        <p:nvSpPr>
          <p:cNvPr id="40"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42"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3F8B130B-1D3C-4809-AC1D-A7EFCED9BF39}"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3813996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3000"/>
                                  </p:stCondLst>
                                  <p:childTnLst>
                                    <p:animMotion origin="layout" path="M -4.44444E-6 4.81481E-6 L -4.44444E-6 0.65879 " pathEditMode="relative" rAng="0" ptsTypes="AA">
                                      <p:cBhvr>
                                        <p:cTn id="6" dur="8300" fill="hold"/>
                                        <p:tgtEl>
                                          <p:spTgt spid="10"/>
                                        </p:tgtEl>
                                        <p:attrNameLst>
                                          <p:attrName>ppt_x</p:attrName>
                                          <p:attrName>ppt_y</p:attrName>
                                        </p:attrNameLst>
                                      </p:cBhvr>
                                      <p:rCtr x="0" y="-2147483648"/>
                                    </p:animMotion>
                                  </p:childTnLst>
                                </p:cTn>
                              </p:par>
                              <p:par>
                                <p:cTn id="7" presetID="42" presetClass="path" presetSubtype="0" repeatCount="indefinite" accel="50000" decel="50000" fill="hold" grpId="0" nodeType="withEffect">
                                  <p:stCondLst>
                                    <p:cond delay="0"/>
                                  </p:stCondLst>
                                  <p:childTnLst>
                                    <p:animMotion origin="layout" path="M 2.77778E-6 1.85185E-6 L 2.77778E-6 0.99305 " pathEditMode="relative" rAng="0" ptsTypes="AA">
                                      <p:cBhvr>
                                        <p:cTn id="8" dur="10600" fill="hold"/>
                                        <p:tgtEl>
                                          <p:spTgt spid="11"/>
                                        </p:tgtEl>
                                        <p:attrNameLst>
                                          <p:attrName>ppt_x</p:attrName>
                                          <p:attrName>ppt_y</p:attrName>
                                        </p:attrNameLst>
                                      </p:cBhvr>
                                      <p:rCtr x="0" y="-2147483648"/>
                                    </p:animMotion>
                                  </p:childTnLst>
                                </p:cTn>
                              </p:par>
                              <p:par>
                                <p:cTn id="9" presetID="42" presetClass="path" presetSubtype="0" repeatCount="indefinite" accel="50000" decel="50000" fill="hold" grpId="0" nodeType="withEffect">
                                  <p:stCondLst>
                                    <p:cond delay="1100"/>
                                  </p:stCondLst>
                                  <p:endCondLst>
                                    <p:cond evt="onNext" delay="0">
                                      <p:tgtEl>
                                        <p:sldTgt/>
                                      </p:tgtEl>
                                    </p:cond>
                                  </p:endCondLst>
                                  <p:childTnLst>
                                    <p:animMotion origin="layout" path="M 1.94444E-6 0 L 1.94444E-6 -1.0081 " pathEditMode="relative" rAng="0" ptsTypes="AA">
                                      <p:cBhvr>
                                        <p:cTn id="10" dur="16400" fill="hold"/>
                                        <p:tgtEl>
                                          <p:spTgt spid="12"/>
                                        </p:tgtEl>
                                        <p:attrNameLst>
                                          <p:attrName>ppt_x</p:attrName>
                                          <p:attrName>ppt_y</p:attrName>
                                        </p:attrNameLst>
                                      </p:cBhvr>
                                      <p:rCtr x="0" y="-2147483648"/>
                                    </p:animMotion>
                                  </p:childTnLst>
                                </p:cTn>
                              </p:par>
                              <p:par>
                                <p:cTn id="11" presetID="42" presetClass="path" presetSubtype="0" repeatCount="indefinite" accel="50000" decel="50000" fill="hold" grpId="0" nodeType="withEffect">
                                  <p:stCondLst>
                                    <p:cond delay="13700"/>
                                  </p:stCondLst>
                                  <p:childTnLst>
                                    <p:animMotion origin="layout" path="M 2.77778E-6 4.81481E-6 L 2.77778E-6 -0.34561 " pathEditMode="relative" rAng="0" ptsTypes="AA">
                                      <p:cBhvr>
                                        <p:cTn id="12" dur="10900" fill="hold"/>
                                        <p:tgtEl>
                                          <p:spTgt spid="13"/>
                                        </p:tgtEl>
                                        <p:attrNameLst>
                                          <p:attrName>ppt_x</p:attrName>
                                          <p:attrName>ppt_y</p:attrName>
                                        </p:attrNameLst>
                                      </p:cBhvr>
                                      <p:rCtr x="0" y="-2147483648"/>
                                    </p:animMotion>
                                  </p:childTnLst>
                                </p:cTn>
                              </p:par>
                              <p:par>
                                <p:cTn id="13" presetID="42" presetClass="path" presetSubtype="0" repeatCount="indefinite" accel="50000" decel="50000" fill="hold" grpId="0" nodeType="withEffect">
                                  <p:stCondLst>
                                    <p:cond delay="0"/>
                                  </p:stCondLst>
                                  <p:childTnLst>
                                    <p:animMotion origin="layout" path="M -3.88889E-6 4.44444E-6 L -3.88889E-6 1.14467 " pathEditMode="relative" rAng="0" ptsTypes="AA">
                                      <p:cBhvr>
                                        <p:cTn id="14" dur="10400" fill="hold"/>
                                        <p:tgtEl>
                                          <p:spTgt spid="9"/>
                                        </p:tgtEl>
                                        <p:attrNameLst>
                                          <p:attrName>ppt_x</p:attrName>
                                          <p:attrName>ppt_y</p:attrName>
                                        </p:attrNameLst>
                                      </p:cBhvr>
                                      <p:rCtr x="0" y="-2147483648"/>
                                    </p:animMotion>
                                  </p:childTnLst>
                                </p:cTn>
                              </p:par>
                              <p:par>
                                <p:cTn id="15" presetID="42" presetClass="path" presetSubtype="0" repeatCount="indefinite" accel="50000" decel="50000" fill="hold" grpId="0" nodeType="withEffect">
                                  <p:stCondLst>
                                    <p:cond delay="700"/>
                                  </p:stCondLst>
                                  <p:childTnLst>
                                    <p:animMotion origin="layout" path="M 4.16667E-6 0.27476 L 4.16667E-6 -1.26019 " pathEditMode="relative" rAng="0" ptsTypes="AA">
                                      <p:cBhvr>
                                        <p:cTn id="16" dur="12100" fill="hold"/>
                                        <p:tgtEl>
                                          <p:spTgt spid="14"/>
                                        </p:tgtEl>
                                        <p:attrNameLst>
                                          <p:attrName>ppt_x</p:attrName>
                                          <p:attrName>ppt_y</p:attrName>
                                        </p:attrNameLst>
                                      </p:cBhvr>
                                      <p:rCtr x="0" y="-2147483648"/>
                                    </p:animMotion>
                                  </p:childTnLst>
                                </p:cTn>
                              </p:par>
                              <p:par>
                                <p:cTn id="17" presetID="42" presetClass="path" presetSubtype="0" repeatCount="indefinite" accel="50000" decel="50000" autoRev="1" fill="hold" grpId="0" nodeType="withEffect">
                                  <p:stCondLst>
                                    <p:cond delay="3600"/>
                                  </p:stCondLst>
                                  <p:endCondLst>
                                    <p:cond evt="onNext" delay="0">
                                      <p:tgtEl>
                                        <p:sldTgt/>
                                      </p:tgtEl>
                                    </p:cond>
                                  </p:endCondLst>
                                  <p:childTnLst>
                                    <p:animMotion origin="layout" path="M 1.94444E-6 0 L 1.94444E-6 -1.0081 " pathEditMode="relative" rAng="0" ptsTypes="AA">
                                      <p:cBhvr>
                                        <p:cTn id="18" dur="8400" fill="hold"/>
                                        <p:tgtEl>
                                          <p:spTgt spid="15"/>
                                        </p:tgtEl>
                                        <p:attrNameLst>
                                          <p:attrName>ppt_x</p:attrName>
                                          <p:attrName>ppt_y</p:attrName>
                                        </p:attrNameLst>
                                      </p:cBhvr>
                                      <p:rCtr x="0" y="-2147483648"/>
                                    </p:animMotion>
                                  </p:childTnLst>
                                </p:cTn>
                              </p:par>
                              <p:par>
                                <p:cTn id="19" presetID="42" presetClass="path" presetSubtype="0" repeatCount="indefinite" accel="50000" decel="50000" fill="hold" grpId="0" nodeType="withEffect">
                                  <p:stCondLst>
                                    <p:cond delay="500"/>
                                  </p:stCondLst>
                                  <p:childTnLst>
                                    <p:animMotion origin="layout" path="M 2.77778E-6 1.85185E-6 L 2.77778E-6 0.99305 " pathEditMode="relative" rAng="0" ptsTypes="AA">
                                      <p:cBhvr>
                                        <p:cTn id="20" dur="19500" fill="hold"/>
                                        <p:tgtEl>
                                          <p:spTgt spid="16"/>
                                        </p:tgtEl>
                                        <p:attrNameLst>
                                          <p:attrName>ppt_x</p:attrName>
                                          <p:attrName>ppt_y</p:attrName>
                                        </p:attrNameLst>
                                      </p:cBhvr>
                                      <p:rCtr x="0" y="-2147483648"/>
                                    </p:animMotion>
                                  </p:childTnLst>
                                </p:cTn>
                              </p:par>
                              <p:par>
                                <p:cTn id="21" presetID="42" presetClass="path" presetSubtype="0" repeatCount="indefinite" accel="50000" decel="50000" fill="hold" grpId="0" nodeType="withEffect">
                                  <p:stCondLst>
                                    <p:cond delay="6300"/>
                                  </p:stCondLst>
                                  <p:childTnLst>
                                    <p:animMotion origin="layout" path="M 2.77778E-6 1.85185E-6 L 2.77778E-6 0.99305 " pathEditMode="relative" rAng="0" ptsTypes="AA">
                                      <p:cBhvr>
                                        <p:cTn id="22" dur="8200" fill="hold"/>
                                        <p:tgtEl>
                                          <p:spTgt spid="17"/>
                                        </p:tgtEl>
                                        <p:attrNameLst>
                                          <p:attrName>ppt_x</p:attrName>
                                          <p:attrName>ppt_y</p:attrName>
                                        </p:attrNameLst>
                                      </p:cBhvr>
                                      <p:rCtr x="0" y="-2147483648"/>
                                    </p:animMotion>
                                  </p:childTnLst>
                                </p:cTn>
                              </p:par>
                              <p:par>
                                <p:cTn id="23" presetID="42" presetClass="path" presetSubtype="0" repeatCount="indefinite" accel="50000" decel="50000" fill="hold" nodeType="withEffect">
                                  <p:stCondLst>
                                    <p:cond delay="5700"/>
                                  </p:stCondLst>
                                  <p:endCondLst>
                                    <p:cond evt="onNext" delay="0">
                                      <p:tgtEl>
                                        <p:sldTgt/>
                                      </p:tgtEl>
                                    </p:cond>
                                  </p:endCondLst>
                                  <p:childTnLst>
                                    <p:animMotion origin="layout" path="M -4.72222E-6 -2.15822E-6 L -4.72222E-6 -1.32223 " pathEditMode="relative" rAng="0" ptsTypes="AA">
                                      <p:cBhvr>
                                        <p:cTn id="24" dur="11500" fill="hold"/>
                                        <p:tgtEl>
                                          <p:spTgt spid="18"/>
                                        </p:tgtEl>
                                        <p:attrNameLst>
                                          <p:attrName>ppt_x</p:attrName>
                                          <p:attrName>ppt_y</p:attrName>
                                        </p:attrNameLst>
                                      </p:cBhvr>
                                      <p:rCtr x="0" y="-2147483648"/>
                                    </p:animMotion>
                                  </p:childTnLst>
                                </p:cTn>
                              </p:par>
                              <p:par>
                                <p:cTn id="25" presetID="42" presetClass="path" presetSubtype="0" repeatCount="indefinite" accel="50000" decel="50000" fill="hold" grpId="0" nodeType="withEffect">
                                  <p:stCondLst>
                                    <p:cond delay="1300"/>
                                  </p:stCondLst>
                                  <p:endCondLst>
                                    <p:cond evt="onNext" delay="0">
                                      <p:tgtEl>
                                        <p:sldTgt/>
                                      </p:tgtEl>
                                    </p:cond>
                                  </p:endCondLst>
                                  <p:childTnLst>
                                    <p:animMotion origin="layout" path="M 1.94444E-6 0 L 1.94444E-6 -1.0081 " pathEditMode="relative" rAng="0" ptsTypes="AA">
                                      <p:cBhvr>
                                        <p:cTn id="26" dur="7300" fill="hold"/>
                                        <p:tgtEl>
                                          <p:spTgt spid="19"/>
                                        </p:tgtEl>
                                        <p:attrNameLst>
                                          <p:attrName>ppt_x</p:attrName>
                                          <p:attrName>ppt_y</p:attrName>
                                        </p:attrNameLst>
                                      </p:cBhvr>
                                      <p:rCtr x="0" y="-2147483648"/>
                                    </p:animMotion>
                                  </p:childTnLst>
                                </p:cTn>
                              </p:par>
                              <p:par>
                                <p:cTn id="27" presetID="42" presetClass="path" presetSubtype="0" repeatCount="indefinite" accel="50000" decel="50000" fill="hold" grpId="0" nodeType="withEffect">
                                  <p:stCondLst>
                                    <p:cond delay="5300"/>
                                  </p:stCondLst>
                                  <p:childTnLst>
                                    <p:animMotion origin="layout" path="M 2.77778E-6 1.85185E-6 L 2.77778E-6 0.99305 " pathEditMode="relative" rAng="0" ptsTypes="AA">
                                      <p:cBhvr>
                                        <p:cTn id="28" dur="15100" fill="hold"/>
                                        <p:tgtEl>
                                          <p:spTgt spid="20"/>
                                        </p:tgtEl>
                                        <p:attrNameLst>
                                          <p:attrName>ppt_x</p:attrName>
                                          <p:attrName>ppt_y</p:attrName>
                                        </p:attrNameLst>
                                      </p:cBhvr>
                                      <p:rCtr x="0" y="-2147483648"/>
                                    </p:animMotion>
                                  </p:childTnLst>
                                </p:cTn>
                              </p:par>
                              <p:par>
                                <p:cTn id="29" presetID="42" presetClass="path" presetSubtype="0" repeatCount="indefinite" accel="50000" decel="50000" fill="hold" grpId="0" nodeType="withEffect">
                                  <p:stCondLst>
                                    <p:cond delay="1000"/>
                                  </p:stCondLst>
                                  <p:childTnLst>
                                    <p:animMotion origin="layout" path="M 2.77778E-6 1.85185E-6 L 2.77778E-6 0.99305 " pathEditMode="relative" rAng="0" ptsTypes="AA">
                                      <p:cBhvr>
                                        <p:cTn id="30" dur="5000" fill="hold"/>
                                        <p:tgtEl>
                                          <p:spTgt spid="21"/>
                                        </p:tgtEl>
                                        <p:attrNameLst>
                                          <p:attrName>ppt_x</p:attrName>
                                          <p:attrName>ppt_y</p:attrName>
                                        </p:attrNameLst>
                                      </p:cBhvr>
                                      <p:rCtr x="0" y="-2147483648"/>
                                    </p:animMotion>
                                  </p:childTnLst>
                                </p:cTn>
                              </p:par>
                              <p:par>
                                <p:cTn id="31" presetID="27" presetClass="emph" presetSubtype="0" repeatCount="indefinite" fill="hold" grpId="0" nodeType="withEffect">
                                  <p:stCondLst>
                                    <p:cond delay="0"/>
                                  </p:stCondLst>
                                  <p:childTnLst>
                                    <p:animClr clrSpc="rgb" dir="cw">
                                      <p:cBhvr override="childStyle">
                                        <p:cTn id="32" dur="6650" autoRev="1" fill="hold"/>
                                        <p:tgtEl>
                                          <p:spTgt spid="8"/>
                                        </p:tgtEl>
                                        <p:attrNameLst>
                                          <p:attrName>style.color</p:attrName>
                                        </p:attrNameLst>
                                      </p:cBhvr>
                                      <p:to>
                                        <a:srgbClr val="60CCCC"/>
                                      </p:to>
                                    </p:animClr>
                                    <p:animClr clrSpc="rgb" dir="cw">
                                      <p:cBhvr>
                                        <p:cTn id="33" dur="6650" autoRev="1" fill="hold"/>
                                        <p:tgtEl>
                                          <p:spTgt spid="8"/>
                                        </p:tgtEl>
                                        <p:attrNameLst>
                                          <p:attrName>fillcolor</p:attrName>
                                        </p:attrNameLst>
                                      </p:cBhvr>
                                      <p:to>
                                        <a:srgbClr val="60CCCC"/>
                                      </p:to>
                                    </p:animClr>
                                    <p:set>
                                      <p:cBhvr>
                                        <p:cTn id="34" dur="6650" autoRev="1" fill="hold"/>
                                        <p:tgtEl>
                                          <p:spTgt spid="8"/>
                                        </p:tgtEl>
                                        <p:attrNameLst>
                                          <p:attrName>fill.type</p:attrName>
                                        </p:attrNameLst>
                                      </p:cBhvr>
                                      <p:to>
                                        <p:strVal val="solid"/>
                                      </p:to>
                                    </p:set>
                                    <p:set>
                                      <p:cBhvr>
                                        <p:cTn id="35" dur="6650" autoRev="1" fill="hold"/>
                                        <p:tgtEl>
                                          <p:spTgt spid="8"/>
                                        </p:tgtEl>
                                        <p:attrNameLst>
                                          <p:attrName>fill.on</p:attrName>
                                        </p:attrNameLst>
                                      </p:cBhvr>
                                      <p:to>
                                        <p:strVal val="true"/>
                                      </p:to>
                                    </p:set>
                                  </p:childTnLst>
                                </p:cTn>
                              </p:par>
                              <p:par>
                                <p:cTn id="36" presetID="27" presetClass="emph" presetSubtype="0" repeatCount="indefinite" fill="hold" grpId="0" nodeType="withEffect">
                                  <p:stCondLst>
                                    <p:cond delay="700"/>
                                  </p:stCondLst>
                                  <p:childTnLst>
                                    <p:animClr clrSpc="rgb" dir="cw">
                                      <p:cBhvr override="childStyle">
                                        <p:cTn id="37" dur="5350" autoRev="1" fill="hold"/>
                                        <p:tgtEl>
                                          <p:spTgt spid="7"/>
                                        </p:tgtEl>
                                        <p:attrNameLst>
                                          <p:attrName>style.color</p:attrName>
                                        </p:attrNameLst>
                                      </p:cBhvr>
                                      <p:to>
                                        <a:srgbClr val="60CCCC"/>
                                      </p:to>
                                    </p:animClr>
                                    <p:animClr clrSpc="rgb" dir="cw">
                                      <p:cBhvr>
                                        <p:cTn id="38" dur="5350" autoRev="1" fill="hold"/>
                                        <p:tgtEl>
                                          <p:spTgt spid="7"/>
                                        </p:tgtEl>
                                        <p:attrNameLst>
                                          <p:attrName>fillcolor</p:attrName>
                                        </p:attrNameLst>
                                      </p:cBhvr>
                                      <p:to>
                                        <a:srgbClr val="60CCCC"/>
                                      </p:to>
                                    </p:animClr>
                                    <p:set>
                                      <p:cBhvr>
                                        <p:cTn id="39" dur="5350" autoRev="1" fill="hold"/>
                                        <p:tgtEl>
                                          <p:spTgt spid="7"/>
                                        </p:tgtEl>
                                        <p:attrNameLst>
                                          <p:attrName>fill.type</p:attrName>
                                        </p:attrNameLst>
                                      </p:cBhvr>
                                      <p:to>
                                        <p:strVal val="solid"/>
                                      </p:to>
                                    </p:set>
                                    <p:set>
                                      <p:cBhvr>
                                        <p:cTn id="40" dur="5350" autoRev="1" fill="hold"/>
                                        <p:tgtEl>
                                          <p:spTgt spid="7"/>
                                        </p:tgtEl>
                                        <p:attrNameLst>
                                          <p:attrName>fill.on</p:attrName>
                                        </p:attrNameLst>
                                      </p:cBhvr>
                                      <p:to>
                                        <p:strVal val="true"/>
                                      </p:to>
                                    </p:set>
                                  </p:childTnLst>
                                </p:cTn>
                              </p:par>
                              <p:par>
                                <p:cTn id="41" presetID="27" presetClass="emph" presetSubtype="0" repeatCount="indefinite" fill="hold" grpId="0" nodeType="withEffect">
                                  <p:stCondLst>
                                    <p:cond delay="2100"/>
                                  </p:stCondLst>
                                  <p:childTnLst>
                                    <p:animClr clrSpc="rgb" dir="cw">
                                      <p:cBhvr override="childStyle">
                                        <p:cTn id="42" dur="6650" autoRev="1" fill="hold"/>
                                        <p:tgtEl>
                                          <p:spTgt spid="6"/>
                                        </p:tgtEl>
                                        <p:attrNameLst>
                                          <p:attrName>style.color</p:attrName>
                                        </p:attrNameLst>
                                      </p:cBhvr>
                                      <p:to>
                                        <a:srgbClr val="60CCCC"/>
                                      </p:to>
                                    </p:animClr>
                                    <p:animClr clrSpc="rgb" dir="cw">
                                      <p:cBhvr>
                                        <p:cTn id="43" dur="6650" autoRev="1" fill="hold"/>
                                        <p:tgtEl>
                                          <p:spTgt spid="6"/>
                                        </p:tgtEl>
                                        <p:attrNameLst>
                                          <p:attrName>fillcolor</p:attrName>
                                        </p:attrNameLst>
                                      </p:cBhvr>
                                      <p:to>
                                        <a:srgbClr val="60CCCC"/>
                                      </p:to>
                                    </p:animClr>
                                    <p:set>
                                      <p:cBhvr>
                                        <p:cTn id="44" dur="6650" autoRev="1" fill="hold"/>
                                        <p:tgtEl>
                                          <p:spTgt spid="6"/>
                                        </p:tgtEl>
                                        <p:attrNameLst>
                                          <p:attrName>fill.type</p:attrName>
                                        </p:attrNameLst>
                                      </p:cBhvr>
                                      <p:to>
                                        <p:strVal val="solid"/>
                                      </p:to>
                                    </p:set>
                                    <p:set>
                                      <p:cBhvr>
                                        <p:cTn id="45" dur="6650" autoRev="1"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4354501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229702" y="295275"/>
            <a:ext cx="4123944" cy="838200"/>
          </a:xfrm>
        </p:spPr>
        <p:txBody>
          <a:bodyPr anchor="t"/>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219455" y="1600200"/>
            <a:ext cx="4142232" cy="4526280"/>
          </a:xfrm>
        </p:spPr>
        <p:txBody>
          <a:bodyPr/>
          <a:lstStyle>
            <a:lvl1pPr marL="0" indent="0">
              <a:buNone/>
              <a:defRPr>
                <a:solidFill>
                  <a:schemeClr val="bg1"/>
                </a:solidFill>
                <a:latin typeface="+mj-lt"/>
              </a:defRPr>
            </a:lvl1pPr>
            <a:lvl2pPr marL="635000" indent="-228600">
              <a:buClr>
                <a:srgbClr val="96CA4B"/>
              </a:buClr>
              <a:buFont typeface="Arial" pitchFamily="34" charset="0"/>
              <a:buChar char="•"/>
              <a:tabLst/>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1"/>
          <p:cNvSpPr>
            <a:spLocks noGrp="1"/>
          </p:cNvSpPr>
          <p:nvPr>
            <p:ph type="body" sz="quarter" idx="12"/>
          </p:nvPr>
        </p:nvSpPr>
        <p:spPr>
          <a:xfrm>
            <a:off x="4818888" y="1600200"/>
            <a:ext cx="4005072" cy="4526280"/>
          </a:xfrm>
        </p:spPr>
        <p:txBody>
          <a:bodyPr/>
          <a:lstStyle>
            <a:lvl1pPr marL="0" indent="0">
              <a:buFontTx/>
              <a:buNone/>
              <a:defRPr>
                <a:solidFill>
                  <a:schemeClr val="bg1"/>
                </a:solidFill>
                <a:latin typeface="+mj-lt"/>
              </a:defRPr>
            </a:lvl1pPr>
            <a:lvl2pPr marL="635000" indent="-228600">
              <a:buClr>
                <a:srgbClr val="96CA4B"/>
              </a:buClr>
              <a:buFont typeface="Arial" pitchFamily="34" charset="0"/>
              <a:buChar char="•"/>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Text Placeholder 13"/>
          <p:cNvSpPr>
            <a:spLocks noGrp="1"/>
          </p:cNvSpPr>
          <p:nvPr>
            <p:ph type="body" sz="quarter" idx="13"/>
          </p:nvPr>
        </p:nvSpPr>
        <p:spPr>
          <a:xfrm>
            <a:off x="4824413" y="295275"/>
            <a:ext cx="4122737" cy="838200"/>
          </a:xfrm>
        </p:spPr>
        <p:txBody>
          <a:bodyPr lIns="82296" rIns="82296"/>
          <a:lstStyle>
            <a:lvl1pPr marL="0" indent="0">
              <a:lnSpc>
                <a:spcPct val="80000"/>
              </a:lnSpc>
              <a:spcBef>
                <a:spcPts val="0"/>
              </a:spcBef>
              <a:buFontTx/>
              <a:buNone/>
              <a:defRPr lang="en-US" sz="36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noProof="0" smtClean="0"/>
              <a:t>Click to edit Master text styles</a:t>
            </a:r>
          </a:p>
        </p:txBody>
      </p:sp>
    </p:spTree>
    <p:extLst>
      <p:ext uri="{BB962C8B-B14F-4D97-AF65-F5344CB8AC3E}">
        <p14:creationId xmlns:p14="http://schemas.microsoft.com/office/powerpoint/2010/main" val="1163070535"/>
      </p:ext>
    </p:extLst>
  </p:cSld>
  <p:clrMapOvr>
    <a:masterClrMapping/>
  </p:clrMapOvr>
  <p:transition>
    <p:wipe dir="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600200"/>
            <a:ext cx="2622550" cy="439102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600200"/>
            <a:ext cx="2593975" cy="4362450"/>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300788" y="1600200"/>
            <a:ext cx="2633662" cy="433387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2" name="Text Placeholder 20"/>
          <p:cNvSpPr>
            <a:spLocks noGrp="1"/>
          </p:cNvSpPr>
          <p:nvPr>
            <p:ph type="body" sz="quarter" idx="18"/>
          </p:nvPr>
        </p:nvSpPr>
        <p:spPr>
          <a:xfrm>
            <a:off x="3255264"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4" name="Text Placeholder 20"/>
          <p:cNvSpPr>
            <a:spLocks noGrp="1" noChangeAspect="1"/>
          </p:cNvSpPr>
          <p:nvPr>
            <p:ph type="body" sz="quarter" idx="19"/>
          </p:nvPr>
        </p:nvSpPr>
        <p:spPr>
          <a:xfrm>
            <a:off x="6273302"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Tree>
    <p:extLst>
      <p:ext uri="{BB962C8B-B14F-4D97-AF65-F5344CB8AC3E}">
        <p14:creationId xmlns:p14="http://schemas.microsoft.com/office/powerpoint/2010/main" val="76618175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p:nvPr>
        </p:nvSpPr>
        <p:spPr>
          <a:xfrm>
            <a:off x="246972" y="439710"/>
            <a:ext cx="8567244"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6" name="Chart Placeholder 35"/>
          <p:cNvSpPr>
            <a:spLocks noGrp="1"/>
          </p:cNvSpPr>
          <p:nvPr>
            <p:ph type="chart" sz="quarter" idx="10"/>
          </p:nvPr>
        </p:nvSpPr>
        <p:spPr>
          <a:xfrm>
            <a:off x="359764" y="1476375"/>
            <a:ext cx="8439461" cy="4305300"/>
          </a:xfrm>
        </p:spPr>
        <p:txBody>
          <a:bodyPr rtlCol="0" anchor="ctr" anchorCtr="1">
            <a:noAutofit/>
          </a:bodyPr>
          <a:lstStyle>
            <a:lvl1pPr>
              <a:buNone/>
              <a:defRPr>
                <a:latin typeface="+mj-lt"/>
              </a:defRPr>
            </a:lvl1pPr>
          </a:lstStyle>
          <a:p>
            <a:pPr lvl="0"/>
            <a:r>
              <a:rPr lang="en-US" noProof="0" dirty="0" smtClean="0"/>
              <a:t>Click icon to add chart</a:t>
            </a:r>
            <a:endParaRPr lang="en-US" noProof="0" dirty="0"/>
          </a:p>
        </p:txBody>
      </p:sp>
      <p:sp>
        <p:nvSpPr>
          <p:cNvPr id="4" name="Text Placeholder 9"/>
          <p:cNvSpPr>
            <a:spLocks noGrp="1"/>
          </p:cNvSpPr>
          <p:nvPr>
            <p:ph type="body" sz="quarter" idx="11"/>
          </p:nvPr>
        </p:nvSpPr>
        <p:spPr>
          <a:xfrm>
            <a:off x="249466" y="6062114"/>
            <a:ext cx="7461250" cy="276999"/>
          </a:xfrm>
        </p:spPr>
        <p:txBody>
          <a:bodyPr anchor="b">
            <a:noAutofit/>
          </a:bodyPr>
          <a:lstStyle>
            <a:lvl1pPr algn="l" defTabSz="804863">
              <a:lnSpc>
                <a:spcPct val="100000"/>
              </a:lnSpc>
              <a:spcBef>
                <a:spcPct val="50000"/>
              </a:spcBef>
              <a:buNone/>
              <a:defRPr sz="1200">
                <a:solidFill>
                  <a:schemeClr val="bg2">
                    <a:lumMod val="85000"/>
                  </a:schemeClr>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smtClean="0"/>
              <a:t>Click to edit Master text styles</a:t>
            </a:r>
          </a:p>
        </p:txBody>
      </p:sp>
    </p:spTree>
    <p:extLst>
      <p:ext uri="{BB962C8B-B14F-4D97-AF65-F5344CB8AC3E}">
        <p14:creationId xmlns:p14="http://schemas.microsoft.com/office/powerpoint/2010/main" val="368201759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46888" y="1600200"/>
            <a:ext cx="4005072" cy="3749040"/>
          </a:xfrm>
        </p:spPr>
        <p:txBody>
          <a:bodyPr anchor="ctr">
            <a:noAutofit/>
          </a:bodyPr>
          <a:lstStyle>
            <a:lvl1pPr marL="0" indent="0" algn="l" defTabSz="914400" rtl="0" eaLnBrk="1" latinLnBrk="0" hangingPunct="1">
              <a:lnSpc>
                <a:spcPct val="80000"/>
              </a:lnSpc>
              <a:spcBef>
                <a:spcPct val="0"/>
              </a:spcBef>
              <a:buFontTx/>
              <a:buNone/>
              <a:defRPr lang="en-US" sz="2400" b="0" kern="1200" spc="0" baseline="0" dirty="0" smtClean="0">
                <a:solidFill>
                  <a:schemeClr val="bg2"/>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6" name="Picture Placeholder 5"/>
          <p:cNvSpPr>
            <a:spLocks noGrp="1"/>
          </p:cNvSpPr>
          <p:nvPr>
            <p:ph type="pic" sz="quarter" idx="11"/>
          </p:nvPr>
        </p:nvSpPr>
        <p:spPr>
          <a:xfrm>
            <a:off x="4873752" y="1947672"/>
            <a:ext cx="3429000" cy="2990088"/>
          </a:xfrm>
        </p:spPr>
        <p:txBody>
          <a:bodyPr rtlCol="0" anchor="ctr" anchorCtr="1">
            <a:noAutofit/>
          </a:bodyPr>
          <a:lstStyle>
            <a:lvl1pPr algn="ctr">
              <a:buFontTx/>
              <a:buNone/>
              <a:defRPr>
                <a:latin typeface="+mj-lt"/>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686930477"/>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5488569"/>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5"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3" name="Subtitle 2"/>
          <p:cNvSpPr>
            <a:spLocks noGrp="1"/>
          </p:cNvSpPr>
          <p:nvPr>
            <p:ph type="subTitle" idx="1"/>
          </p:nvPr>
        </p:nvSpPr>
        <p:spPr>
          <a:xfrm>
            <a:off x="465201" y="5842635"/>
            <a:ext cx="8112126" cy="384175"/>
          </a:xfrm>
        </p:spPr>
        <p:txBody>
          <a:bodyPr anchor="b">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accent2"/>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19456" y="649224"/>
            <a:ext cx="8112125" cy="4480560"/>
          </a:xfrm>
        </p:spPr>
        <p:txBody>
          <a:bodyPr/>
          <a:lstStyle>
            <a:lvl1pPr marL="0" indent="0" algn="l" defTabSz="914400" rtl="0" eaLnBrk="1" latinLnBrk="0" hangingPunct="1">
              <a:lnSpc>
                <a:spcPct val="80000"/>
              </a:lnSpc>
              <a:spcBef>
                <a:spcPct val="0"/>
              </a:spcBef>
              <a:buClr>
                <a:schemeClr val="tx1"/>
              </a:buClr>
              <a:buFont typeface="Arial" pitchFamily="34"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95099776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pic>
        <p:nvPicPr>
          <p:cNvPr id="5" name="Picture 4" descr="verticalba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1825" y="777875"/>
            <a:ext cx="88900"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30930887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Storytelling">
    <p:spTree>
      <p:nvGrpSpPr>
        <p:cNvPr id="1" name=""/>
        <p:cNvGrpSpPr/>
        <p:nvPr/>
      </p:nvGrpSpPr>
      <p:grpSpPr>
        <a:xfrm>
          <a:off x="0" y="0"/>
          <a:ext cx="0" cy="0"/>
          <a:chOff x="0" y="0"/>
          <a:chExt cx="0" cy="0"/>
        </a:xfrm>
      </p:grpSpPr>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407459220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grpSp>
        <p:nvGrpSpPr>
          <p:cNvPr id="5" name="Group 38"/>
          <p:cNvGrpSpPr/>
          <p:nvPr userDrawn="1"/>
        </p:nvGrpSpPr>
        <p:grpSpPr>
          <a:xfrm>
            <a:off x="341313" y="311150"/>
            <a:ext cx="908367" cy="480227"/>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grpSp>
      <p:sp>
        <p:nvSpPr>
          <p:cNvPr id="3" name="Subtitle 2"/>
          <p:cNvSpPr>
            <a:spLocks noGrp="1"/>
          </p:cNvSpPr>
          <p:nvPr>
            <p:ph type="subTitle" idx="1"/>
          </p:nvPr>
        </p:nvSpPr>
        <p:spPr>
          <a:xfrm>
            <a:off x="236383" y="4279392"/>
            <a:ext cx="4684867" cy="384175"/>
          </a:xfrm>
        </p:spPr>
        <p:txBody>
          <a:bodyPr rtlCol="0">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6DB344"/>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2" name="Title 1"/>
          <p:cNvSpPr>
            <a:spLocks noGrp="1"/>
          </p:cNvSpPr>
          <p:nvPr>
            <p:ph type="ctrTitle"/>
          </p:nvPr>
        </p:nvSpPr>
        <p:spPr>
          <a:xfrm>
            <a:off x="208693" y="3282696"/>
            <a:ext cx="4712557" cy="1022350"/>
          </a:xfrm>
        </p:spPr>
        <p:txBody>
          <a:bodyP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1" name="Picture Placeholder 30"/>
          <p:cNvSpPr>
            <a:spLocks noGrp="1"/>
          </p:cNvSpPr>
          <p:nvPr>
            <p:ph type="pic" sz="quarter" idx="10"/>
          </p:nvPr>
        </p:nvSpPr>
        <p:spPr>
          <a:xfrm>
            <a:off x="5540375" y="1917700"/>
            <a:ext cx="2676525" cy="2889250"/>
          </a:xfrm>
        </p:spPr>
        <p:txBody>
          <a:bodyPr rtlCol="0" anchor="ctr" anchorCtr="1">
            <a:noAutofit/>
          </a:bodyPr>
          <a:lstStyle>
            <a:lvl1pPr algn="ctr">
              <a:defRPr>
                <a:latin typeface="+mj-lt"/>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87670090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White">
    <p:spTree>
      <p:nvGrpSpPr>
        <p:cNvPr id="1" name=""/>
        <p:cNvGrpSpPr/>
        <p:nvPr/>
      </p:nvGrpSpPr>
      <p:grpSpPr>
        <a:xfrm>
          <a:off x="0" y="0"/>
          <a:ext cx="0" cy="0"/>
          <a:chOff x="0" y="0"/>
          <a:chExt cx="0" cy="0"/>
        </a:xfrm>
      </p:grpSpPr>
      <p:sp>
        <p:nvSpPr>
          <p:cNvPr id="6" name="Rectangle 5"/>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nvGrpSpPr>
          <p:cNvPr id="7" name="Group 67"/>
          <p:cNvGrpSpPr/>
          <p:nvPr userDrawn="1"/>
        </p:nvGrpSpPr>
        <p:grpSpPr>
          <a:xfrm>
            <a:off x="341314" y="311151"/>
            <a:ext cx="829170" cy="438358"/>
            <a:chOff x="609600" y="528537"/>
            <a:chExt cx="1444734" cy="763789"/>
          </a:xfrm>
          <a:solidFill>
            <a:schemeClr val="bg1"/>
          </a:solidFill>
        </p:grpSpPr>
        <p:sp>
          <p:nvSpPr>
            <p:cNvPr id="8" name="Rectangle 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9" name="Freeform 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0" name="Freeform 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1" name="Freeform 1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2" name="Freeform 1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3" name="Freeform 1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4" name="Freeform 1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5" name="Freeform 1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6" name="Freeform 1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7" name="Freeform 1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2" name="Rectangle 21"/>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3"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r>
              <a:rPr lang="en-US" altLang="en-US" sz="600" dirty="0" smtClean="0">
                <a:solidFill>
                  <a:srgbClr val="C0C0C0"/>
                </a:solidFill>
              </a:rPr>
              <a:t>.</a:t>
            </a:r>
          </a:p>
        </p:txBody>
      </p:sp>
      <p:sp>
        <p:nvSpPr>
          <p:cNvPr id="2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2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D50ED1E7-9DDC-434E-9454-9C79919CD219}"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gn="l" defTabSz="914400" rtl="0" eaLnBrk="1" latinLnBrk="0" hangingPunct="1">
              <a:lnSpc>
                <a:spcPct val="9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279759697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userDrawn="1"/>
        </p:nvSpPr>
        <p:spPr>
          <a:xfrm>
            <a:off x="1824038" y="-3578225"/>
            <a:ext cx="1728787" cy="140144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ounded Rectangle 5"/>
          <p:cNvSpPr/>
          <p:nvPr userDrawn="1"/>
        </p:nvSpPr>
        <p:spPr>
          <a:xfrm>
            <a:off x="0" y="-644525"/>
            <a:ext cx="1730375" cy="81470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rot="10800000">
            <a:off x="1014413" y="-644525"/>
            <a:ext cx="1728787" cy="81470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p:nvSpPr>
        <p:spPr>
          <a:xfrm>
            <a:off x="6375400" y="1711325"/>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p:nvSpPr>
        <p:spPr>
          <a:xfrm>
            <a:off x="8105775" y="8350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p:nvSpPr>
        <p:spPr>
          <a:xfrm rot="10800000">
            <a:off x="3035300" y="-3378200"/>
            <a:ext cx="1730375"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5"/>
          <p:cNvSpPr>
            <a:spLocks noChangeArrowheads="1"/>
          </p:cNvSpPr>
          <p:nvPr/>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3" name="Rectangle 5"/>
          <p:cNvSpPr>
            <a:spLocks noChangeArrowheads="1"/>
          </p:cNvSpPr>
          <p:nvPr userDrawn="1"/>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2012 Cisco and/or its affiliates.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10C9438D-E7BB-4820-A20C-A577E702040C}" type="slidenum">
              <a:rPr lang="en-US" altLang="en-US" sz="600" smtClean="0">
                <a:solidFill>
                  <a:srgbClr val="FFFFFF"/>
                </a:solidFill>
              </a:rPr>
              <a:pPr algn="r" eaLnBrk="1" hangingPunct="1">
                <a:defRPr/>
              </a:pPr>
              <a:t>‹#›</a:t>
            </a:fld>
            <a:endParaRPr lang="en-US" altLang="en-US" sz="600" dirty="0" smtClean="0">
              <a:solidFill>
                <a:srgbClr val="FFFFFF"/>
              </a:solidFill>
            </a:endParaRPr>
          </a:p>
        </p:txBody>
      </p:sp>
      <p:sp>
        <p:nvSpPr>
          <p:cNvPr id="2" name="Title 1"/>
          <p:cNvSpPr>
            <a:spLocks noGrp="1"/>
          </p:cNvSpPr>
          <p:nvPr>
            <p:ph type="title"/>
          </p:nvPr>
        </p:nvSpPr>
        <p:spPr>
          <a:xfrm>
            <a:off x="237744" y="484632"/>
            <a:ext cx="8755128" cy="4372131"/>
          </a:xfrm>
        </p:spPr>
        <p:txBody>
          <a:bodyPr/>
          <a:lstStyle>
            <a:lvl1pPr marL="228600" indent="-228600">
              <a:buFont typeface="Arial" pitchFamily="34" charset="0"/>
              <a:buChar char="“"/>
              <a:defRPr sz="6000" spc="0" baseline="0">
                <a:solidFill>
                  <a:schemeClr val="bg1"/>
                </a:solidFill>
                <a:latin typeface="+mj-lt"/>
              </a:defRPr>
            </a:lvl1pPr>
          </a:lstStyle>
          <a:p>
            <a:r>
              <a:rPr lang="en-US" smtClean="0"/>
              <a:t>Click to edit Master title style</a:t>
            </a:r>
            <a:endParaRPr lang="en-US" dirty="0"/>
          </a:p>
        </p:txBody>
      </p:sp>
      <p:sp>
        <p:nvSpPr>
          <p:cNvPr id="7" name="Text Placeholder 4"/>
          <p:cNvSpPr>
            <a:spLocks noGrp="1"/>
          </p:cNvSpPr>
          <p:nvPr>
            <p:ph type="body" sz="quarter" idx="11"/>
          </p:nvPr>
        </p:nvSpPr>
        <p:spPr>
          <a:xfrm>
            <a:off x="460248" y="5358903"/>
            <a:ext cx="8574685" cy="614362"/>
          </a:xfrm>
        </p:spPr>
        <p:txBody>
          <a:bodyPr rtlCol="0">
            <a:normAutofit/>
          </a:bodyPr>
          <a:lstStyle>
            <a:lvl1pPr marL="0" indent="0">
              <a:buNone/>
              <a:defRPr lang="en-US" sz="2400" kern="1200" dirty="0" smtClean="0">
                <a:solidFill>
                  <a:schemeClr val="bg1"/>
                </a:solidFill>
                <a:latin typeface="+mj-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6808412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6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2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1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9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2000" fill="hold"/>
                                        <p:tgtEl>
                                          <p:spTgt spid="11"/>
                                        </p:tgtEl>
                                        <p:attrNameLst>
                                          <p:attrName>ppt_x</p:attrName>
                                        </p:attrNameLst>
                                      </p:cBhvr>
                                      <p:tavLst>
                                        <p:tav tm="0">
                                          <p:val>
                                            <p:strVal val="#ppt_x"/>
                                          </p:val>
                                        </p:tav>
                                        <p:tav tm="100000">
                                          <p:val>
                                            <p:strVal val="#ppt_x"/>
                                          </p:val>
                                        </p:tav>
                                      </p:tavLst>
                                    </p:anim>
                                    <p:anim calcmode="lin" valueType="num">
                                      <p:cBhvr additive="base">
                                        <p:cTn id="20" dur="20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9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 fill="hold"/>
                                        <p:tgtEl>
                                          <p:spTgt spid="9"/>
                                        </p:tgtEl>
                                        <p:attrNameLst>
                                          <p:attrName>ppt_x</p:attrName>
                                        </p:attrNameLst>
                                      </p:cBhvr>
                                      <p:tavLst>
                                        <p:tav tm="0">
                                          <p:val>
                                            <p:strVal val="#ppt_x"/>
                                          </p:val>
                                        </p:tav>
                                        <p:tav tm="100000">
                                          <p:val>
                                            <p:strVal val="#ppt_x"/>
                                          </p:val>
                                        </p:tav>
                                      </p:tavLst>
                                    </p:anim>
                                    <p:anim calcmode="lin" valueType="num">
                                      <p:cBhvr additive="base">
                                        <p:cTn id="24" dur="20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150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1100" fill="hold"/>
                                        <p:tgtEl>
                                          <p:spTgt spid="10"/>
                                        </p:tgtEl>
                                        <p:attrNameLst>
                                          <p:attrName>ppt_x</p:attrName>
                                        </p:attrNameLst>
                                      </p:cBhvr>
                                      <p:tavLst>
                                        <p:tav tm="0">
                                          <p:val>
                                            <p:strVal val="#ppt_x"/>
                                          </p:val>
                                        </p:tav>
                                        <p:tav tm="100000">
                                          <p:val>
                                            <p:strVal val="#ppt_x"/>
                                          </p:val>
                                        </p:tav>
                                      </p:tavLst>
                                    </p:anim>
                                    <p:anim calcmode="lin" valueType="num">
                                      <p:cBhvr additive="base">
                                        <p:cTn id="28" dur="11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ingle photo with caption">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892300" y="795338"/>
            <a:ext cx="5348288" cy="400526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ectangle 5"/>
          <p:cNvSpPr>
            <a:spLocks noChangeArrowheads="1"/>
          </p:cNvSpPr>
          <p:nvPr userDrawn="1"/>
        </p:nvSpPr>
        <p:spPr bwMode="auto">
          <a:xfrm>
            <a:off x="1892300" y="4794250"/>
            <a:ext cx="5346700" cy="996950"/>
          </a:xfrm>
          <a:prstGeom prst="rect">
            <a:avLst/>
          </a:prstGeom>
          <a:solidFill>
            <a:schemeClr val="bg1"/>
          </a:solidFill>
          <a:ln>
            <a:noFill/>
          </a:ln>
          <a:effectLst>
            <a:outerShdw blurRad="114300" dist="38100" dir="5400000" algn="t" rotWithShape="0">
              <a:srgbClr val="808080">
                <a:alpha val="39998"/>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FFFFFF"/>
              </a:solidFill>
              <a:latin typeface="+mn-lt"/>
              <a:ea typeface="+mn-ea"/>
            </a:endParaRPr>
          </a:p>
        </p:txBody>
      </p:sp>
      <p:sp>
        <p:nvSpPr>
          <p:cNvPr id="26" name="Picture Placeholder 25"/>
          <p:cNvSpPr>
            <a:spLocks noGrp="1"/>
          </p:cNvSpPr>
          <p:nvPr>
            <p:ph type="pic" sz="quarter" idx="10"/>
          </p:nvPr>
        </p:nvSpPr>
        <p:spPr>
          <a:xfrm>
            <a:off x="1900238" y="795528"/>
            <a:ext cx="5329238" cy="4005072"/>
          </a:xfrm>
          <a:solidFill>
            <a:schemeClr val="bg1">
              <a:alpha val="30000"/>
            </a:schemeClr>
          </a:solidFill>
          <a:ln>
            <a:solidFill>
              <a:schemeClr val="bg2"/>
            </a:solidFill>
          </a:ln>
        </p:spPr>
        <p:txBody>
          <a:bodyPr rtlCol="0" anchor="ctr">
            <a:noAutofit/>
          </a:bodyPr>
          <a:lstStyle>
            <a:lvl1pPr algn="ctr">
              <a:buFontTx/>
              <a:buNone/>
              <a:defRPr>
                <a:solidFill>
                  <a:schemeClr val="bg1"/>
                </a:solidFill>
                <a:latin typeface="+mj-lt"/>
              </a:defRPr>
            </a:lvl1pPr>
          </a:lstStyle>
          <a:p>
            <a:pPr lvl="0"/>
            <a:r>
              <a:rPr lang="en-US" noProof="0" dirty="0" smtClean="0"/>
              <a:t>Click icon to add picture</a:t>
            </a:r>
            <a:endParaRPr lang="en-US" noProof="0"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2505724950"/>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mall photo_top lef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38138" y="311150"/>
            <a:ext cx="3273425" cy="2459038"/>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338328" y="310896"/>
            <a:ext cx="3273552" cy="2459736"/>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9" name="Title 8"/>
          <p:cNvSpPr>
            <a:spLocks noGrp="1"/>
          </p:cNvSpPr>
          <p:nvPr>
            <p:ph type="title"/>
          </p:nvPr>
        </p:nvSpPr>
        <p:spPr>
          <a:xfrm>
            <a:off x="229703" y="3429000"/>
            <a:ext cx="7009298" cy="1421928"/>
          </a:xfrm>
        </p:spPr>
        <p:txBody>
          <a:bodyPr anchor="t"/>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smtClean="0"/>
              <a:t>Click to edit Master title style</a:t>
            </a:r>
            <a:endParaRPr lang="en-US" dirty="0" smtClean="0"/>
          </a:p>
        </p:txBody>
      </p:sp>
    </p:spTree>
    <p:extLst>
      <p:ext uri="{BB962C8B-B14F-4D97-AF65-F5344CB8AC3E}">
        <p14:creationId xmlns:p14="http://schemas.microsoft.com/office/powerpoint/2010/main" val="42675340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ortrait photo_right side">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992688" y="858838"/>
            <a:ext cx="3630612"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4992624" y="859536"/>
            <a:ext cx="3630168" cy="502920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Autofit/>
          </a:bodyPr>
          <a:lstStyle>
            <a:lvl1pPr algn="ctr">
              <a:buFontTx/>
              <a:buNone/>
              <a:defRPr>
                <a:solidFill>
                  <a:schemeClr val="bg1"/>
                </a:solidFill>
                <a:latin typeface="+mj-lt"/>
              </a:defRPr>
            </a:lvl1pPr>
          </a:lstStyle>
          <a:p>
            <a:pPr lvl="0"/>
            <a:r>
              <a:rPr lang="en-US" noProof="0" dirty="0" smtClean="0"/>
              <a:t>Click icon to add picture</a:t>
            </a:r>
            <a:endParaRPr lang="en-US" noProof="0" dirty="0"/>
          </a:p>
        </p:txBody>
      </p:sp>
      <p:sp>
        <p:nvSpPr>
          <p:cNvPr id="9" name="Title 8"/>
          <p:cNvSpPr>
            <a:spLocks noGrp="1"/>
          </p:cNvSpPr>
          <p:nvPr>
            <p:ph type="title"/>
          </p:nvPr>
        </p:nvSpPr>
        <p:spPr>
          <a:xfrm>
            <a:off x="229703" y="728972"/>
            <a:ext cx="4349918" cy="1089529"/>
          </a:xfrm>
        </p:spPr>
        <p:txBody>
          <a:bodyPr anchor="t"/>
          <a:lstStyle>
            <a:lvl1pPr>
              <a:lnSpc>
                <a:spcPct val="90000"/>
              </a:lnSpc>
              <a:defRPr>
                <a:solidFill>
                  <a:schemeClr val="bg1"/>
                </a:solidFill>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89755228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ultiple photo">
    <p:spTree>
      <p:nvGrpSpPr>
        <p:cNvPr id="1" name=""/>
        <p:cNvGrpSpPr/>
        <p:nvPr/>
      </p:nvGrpSpPr>
      <p:grpSpPr>
        <a:xfrm>
          <a:off x="0" y="0"/>
          <a:ext cx="0" cy="0"/>
          <a:chOff x="0" y="0"/>
          <a:chExt cx="0" cy="0"/>
        </a:xfrm>
      </p:grpSpPr>
      <p:pic>
        <p:nvPicPr>
          <p:cNvPr id="9"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68713" y="311150"/>
            <a:ext cx="3268662"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ectangle 10"/>
          <p:cNvSpPr/>
          <p:nvPr/>
        </p:nvSpPr>
        <p:spPr>
          <a:xfrm>
            <a:off x="334963" y="311150"/>
            <a:ext cx="3259137"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11"/>
          <p:cNvSpPr/>
          <p:nvPr/>
        </p:nvSpPr>
        <p:spPr>
          <a:xfrm>
            <a:off x="7011988" y="311150"/>
            <a:ext cx="1806575" cy="13081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12"/>
          <p:cNvSpPr/>
          <p:nvPr/>
        </p:nvSpPr>
        <p:spPr>
          <a:xfrm>
            <a:off x="334963" y="3028950"/>
            <a:ext cx="2501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ectangle 13"/>
          <p:cNvSpPr/>
          <p:nvPr/>
        </p:nvSpPr>
        <p:spPr>
          <a:xfrm>
            <a:off x="2911475" y="3028950"/>
            <a:ext cx="4025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5" name="Rectangle 14"/>
          <p:cNvSpPr/>
          <p:nvPr/>
        </p:nvSpPr>
        <p:spPr>
          <a:xfrm>
            <a:off x="7011988" y="1684338"/>
            <a:ext cx="1806575" cy="34417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6" name="Rectangle 15"/>
          <p:cNvSpPr/>
          <p:nvPr/>
        </p:nvSpPr>
        <p:spPr>
          <a:xfrm>
            <a:off x="7011988" y="5183188"/>
            <a:ext cx="1806575"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49" name="Picture Placeholder 25"/>
          <p:cNvSpPr>
            <a:spLocks noGrp="1"/>
          </p:cNvSpPr>
          <p:nvPr>
            <p:ph type="pic" sz="quarter" idx="11"/>
          </p:nvPr>
        </p:nvSpPr>
        <p:spPr>
          <a:xfrm>
            <a:off x="3668989" y="311149"/>
            <a:ext cx="326786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26" name="Picture Placeholder 25"/>
          <p:cNvSpPr>
            <a:spLocks noGrp="1"/>
          </p:cNvSpPr>
          <p:nvPr>
            <p:ph type="pic" sz="quarter" idx="10"/>
          </p:nvPr>
        </p:nvSpPr>
        <p:spPr>
          <a:xfrm>
            <a:off x="320824" y="311149"/>
            <a:ext cx="327275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1" name="Picture Placeholder 25"/>
          <p:cNvSpPr>
            <a:spLocks noGrp="1"/>
          </p:cNvSpPr>
          <p:nvPr>
            <p:ph type="pic" sz="quarter" idx="12"/>
          </p:nvPr>
        </p:nvSpPr>
        <p:spPr>
          <a:xfrm>
            <a:off x="7011988" y="311149"/>
            <a:ext cx="1806573" cy="1308101"/>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3" name="Picture Placeholder 25"/>
          <p:cNvSpPr>
            <a:spLocks noGrp="1"/>
          </p:cNvSpPr>
          <p:nvPr>
            <p:ph type="pic" sz="quarter" idx="13"/>
          </p:nvPr>
        </p:nvSpPr>
        <p:spPr>
          <a:xfrm>
            <a:off x="320824" y="3028951"/>
            <a:ext cx="2516104"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5" name="Picture Placeholder 25"/>
          <p:cNvSpPr>
            <a:spLocks noGrp="1"/>
          </p:cNvSpPr>
          <p:nvPr>
            <p:ph type="pic" sz="quarter" idx="14"/>
          </p:nvPr>
        </p:nvSpPr>
        <p:spPr>
          <a:xfrm>
            <a:off x="2908334" y="3028951"/>
            <a:ext cx="4028516"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7" name="Picture Placeholder 25"/>
          <p:cNvSpPr>
            <a:spLocks noGrp="1"/>
          </p:cNvSpPr>
          <p:nvPr>
            <p:ph type="pic" sz="quarter" idx="15"/>
          </p:nvPr>
        </p:nvSpPr>
        <p:spPr>
          <a:xfrm>
            <a:off x="7011988" y="1676400"/>
            <a:ext cx="1806573" cy="344941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9" name="Picture Placeholder 25"/>
          <p:cNvSpPr>
            <a:spLocks noGrp="1"/>
          </p:cNvSpPr>
          <p:nvPr>
            <p:ph type="pic" sz="quarter" idx="16"/>
          </p:nvPr>
        </p:nvSpPr>
        <p:spPr>
          <a:xfrm>
            <a:off x="7011988" y="5182960"/>
            <a:ext cx="1806573" cy="1304925"/>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3298664879"/>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photo with bottom bar">
    <p:spTree>
      <p:nvGrpSpPr>
        <p:cNvPr id="1" name=""/>
        <p:cNvGrpSpPr/>
        <p:nvPr/>
      </p:nvGrpSpPr>
      <p:grpSpPr>
        <a:xfrm>
          <a:off x="0" y="0"/>
          <a:ext cx="0" cy="0"/>
          <a:chOff x="0" y="0"/>
          <a:chExt cx="0" cy="0"/>
        </a:xfrm>
      </p:grpSpPr>
      <p:sp>
        <p:nvSpPr>
          <p:cNvPr id="3" name="Rectangle 2"/>
          <p:cNvSpPr/>
          <p:nvPr/>
        </p:nvSpPr>
        <p:spPr>
          <a:xfrm>
            <a:off x="338138" y="311150"/>
            <a:ext cx="8477250" cy="6075363"/>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pic>
        <p:nvPicPr>
          <p:cNvPr id="4" name="Picture 12" descr="bottom ba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375" y="6375400"/>
            <a:ext cx="8477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7"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C0C0C0"/>
                </a:solidFill>
              </a:rPr>
              <a:t>© 2010 Cisco and/or its affiliates. All rights reserved.</a:t>
            </a:r>
          </a:p>
        </p:txBody>
      </p:sp>
      <p:sp>
        <p:nvSpPr>
          <p:cNvPr id="8" name="Rectangle 14"/>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E0A9C3A-026F-4434-9093-F88CFC8B17E1}"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5" name="Picture Placeholder 4"/>
          <p:cNvSpPr>
            <a:spLocks noGrp="1"/>
          </p:cNvSpPr>
          <p:nvPr>
            <p:ph type="pic" sz="quarter" idx="10"/>
          </p:nvPr>
        </p:nvSpPr>
        <p:spPr>
          <a:xfrm>
            <a:off x="333375" y="310896"/>
            <a:ext cx="8474869" cy="6054185"/>
          </a:xfrm>
          <a:ln>
            <a:solidFill>
              <a:srgbClr val="08252E"/>
            </a:solidFill>
          </a:ln>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3246678874"/>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rtlCol="0" anchor="ctr" anchorCtr="1">
            <a:noAutofit/>
          </a:bodyPr>
          <a:lstStyle>
            <a:lvl1pPr algn="ctr">
              <a:buNone/>
              <a:defRPr>
                <a:latin typeface="+mj-lt"/>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555628801"/>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video">
    <p:spTree>
      <p:nvGrpSpPr>
        <p:cNvPr id="1" name=""/>
        <p:cNvGrpSpPr/>
        <p:nvPr/>
      </p:nvGrpSpPr>
      <p:grpSpPr>
        <a:xfrm>
          <a:off x="0" y="0"/>
          <a:ext cx="0" cy="0"/>
          <a:chOff x="0" y="0"/>
          <a:chExt cx="0" cy="0"/>
        </a:xfrm>
      </p:grpSpPr>
      <p:pic>
        <p:nvPicPr>
          <p:cNvPr id="3" name="Picture 7"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userDrawn="1"/>
        </p:nvSpPr>
        <p:spPr bwMode="auto">
          <a:xfrm>
            <a:off x="0" y="0"/>
            <a:ext cx="9144000" cy="6858000"/>
          </a:xfrm>
          <a:prstGeom prst="rect">
            <a:avLst/>
          </a:prstGeom>
          <a:blipFill dpi="0" rotWithShape="1">
            <a:blip r:embed="rId3">
              <a:alphaModFix amt="29000"/>
            </a:blip>
            <a:srcRect/>
            <a:stretch>
              <a:fillRect/>
            </a:stretch>
          </a:blip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dirty="0" smtClean="0">
              <a:solidFill>
                <a:srgbClr val="FFFFFF"/>
              </a:solidFill>
            </a:endParaRPr>
          </a:p>
        </p:txBody>
      </p:sp>
      <p:grpSp>
        <p:nvGrpSpPr>
          <p:cNvPr id="5" name="Group 3"/>
          <p:cNvGrpSpPr/>
          <p:nvPr userDrawn="1"/>
        </p:nvGrpSpPr>
        <p:grpSpPr>
          <a:xfrm>
            <a:off x="341314" y="6124575"/>
            <a:ext cx="787133" cy="416134"/>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1" name="Media Placeholder 20"/>
          <p:cNvSpPr>
            <a:spLocks noGrp="1"/>
          </p:cNvSpPr>
          <p:nvPr>
            <p:ph type="media" sz="quarter" idx="10"/>
          </p:nvPr>
        </p:nvSpPr>
        <p:spPr>
          <a:xfrm>
            <a:off x="2639917" y="778669"/>
            <a:ext cx="5897880" cy="4425696"/>
          </a:xfrm>
          <a:solidFill>
            <a:schemeClr val="tx1">
              <a:lumMod val="50000"/>
            </a:schemeClr>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pPr lvl="0"/>
            <a:r>
              <a:rPr lang="en-US" noProof="0" dirty="0" smtClean="0"/>
              <a:t>Click icon to add media</a:t>
            </a:r>
            <a:endParaRPr lang="en-US" noProof="0" dirty="0"/>
          </a:p>
        </p:txBody>
      </p:sp>
    </p:spTree>
    <p:extLst>
      <p:ext uri="{BB962C8B-B14F-4D97-AF65-F5344CB8AC3E}">
        <p14:creationId xmlns:p14="http://schemas.microsoft.com/office/powerpoint/2010/main" val="1696089201"/>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_gradient only">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4907342"/>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3" name="Rectangle 11"/>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C0C0C0"/>
                </a:solidFill>
              </a:rPr>
              <a:t>© 2012 Cisco and/or its affiliates. All rights reserved.</a:t>
            </a:r>
          </a:p>
        </p:txBody>
      </p:sp>
      <p:sp>
        <p:nvSpPr>
          <p:cNvPr id="4"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42B6F084-6F1E-4569-B8A0-E883FC2A6AB6}"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Tree>
    <p:extLst>
      <p:ext uri="{BB962C8B-B14F-4D97-AF65-F5344CB8AC3E}">
        <p14:creationId xmlns:p14="http://schemas.microsoft.com/office/powerpoint/2010/main" val="107401222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animated Gradient">
    <p:spTree>
      <p:nvGrpSpPr>
        <p:cNvPr id="1" name=""/>
        <p:cNvGrpSpPr/>
        <p:nvPr/>
      </p:nvGrpSpPr>
      <p:grpSpPr>
        <a:xfrm>
          <a:off x="0" y="0"/>
          <a:ext cx="0" cy="0"/>
          <a:chOff x="0" y="0"/>
          <a:chExt cx="0" cy="0"/>
        </a:xfrm>
      </p:grpSpPr>
      <p:pic>
        <p:nvPicPr>
          <p:cNvPr id="6"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userDrawn="1"/>
        </p:nvSpPr>
        <p:spPr>
          <a:xfrm>
            <a:off x="1824038" y="-3570288"/>
            <a:ext cx="1728787" cy="1401445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a:off x="0" y="-638175"/>
            <a:ext cx="1730375" cy="8148638"/>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rot="10800000">
            <a:off x="1014413" y="4248150"/>
            <a:ext cx="1728787"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a:off x="6584950" y="-2913063"/>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8105775" y="56991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rot="10800000">
            <a:off x="3035300" y="1516063"/>
            <a:ext cx="1730375" cy="814863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47B05D3-15EC-4C1F-BEE1-44BB5C2EDBAE}" type="slidenum">
              <a:rPr lang="en-US" altLang="en-US" sz="600" smtClean="0">
                <a:solidFill>
                  <a:srgbClr val="FFFFFF"/>
                </a:solidFill>
              </a:rPr>
              <a:pPr algn="r" eaLnBrk="1" hangingPunct="1">
                <a:defRPr/>
              </a:pPr>
              <a:t>‹#›</a:t>
            </a:fld>
            <a:endParaRPr lang="en-US" altLang="en-US" sz="600" dirty="0" smtClean="0">
              <a:solidFill>
                <a:srgbClr val="FFFFFF"/>
              </a:solidFill>
            </a:endParaRPr>
          </a:p>
        </p:txBody>
      </p:sp>
      <p:grpSp>
        <p:nvGrpSpPr>
          <p:cNvPr id="16" name="Group 38"/>
          <p:cNvGrpSpPr/>
          <p:nvPr userDrawn="1"/>
        </p:nvGrpSpPr>
        <p:grpSpPr>
          <a:xfrm>
            <a:off x="341314" y="311151"/>
            <a:ext cx="829170" cy="438358"/>
            <a:chOff x="609600" y="528537"/>
            <a:chExt cx="1444734" cy="763789"/>
          </a:xfrm>
          <a:solidFill>
            <a:schemeClr val="bg1"/>
          </a:solidFill>
        </p:grpSpPr>
        <p:sp>
          <p:nvSpPr>
            <p:cNvPr id="17" name="Rectangle 16"/>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4664698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autoRev="1" fill="remove" grpId="0" nodeType="withEffect">
                                  <p:stCondLst>
                                    <p:cond delay="1500"/>
                                  </p:stCondLst>
                                  <p:childTnLst>
                                    <p:animMotion origin="layout" path="M -2.77778E-6 -2.22045E-16 L -2.77778E-6 -1.425 " pathEditMode="fixed" rAng="0" ptsTypes="AA">
                                      <p:cBhvr>
                                        <p:cTn id="6" dur="4500" fill="hold"/>
                                        <p:tgtEl>
                                          <p:spTgt spid="11"/>
                                        </p:tgtEl>
                                        <p:attrNameLst>
                                          <p:attrName>ppt_x</p:attrName>
                                          <p:attrName>ppt_y</p:attrName>
                                        </p:attrNameLst>
                                      </p:cBhvr>
                                      <p:rCtr x="0" y="-2147483648"/>
                                    </p:animMotion>
                                  </p:childTnLst>
                                </p:cTn>
                              </p:par>
                              <p:par>
                                <p:cTn id="7" presetID="42" presetClass="path" presetSubtype="0" repeatCount="indefinite" accel="50000" decel="50000" autoRev="1" fill="hold" grpId="0" nodeType="withEffect">
                                  <p:stCondLst>
                                    <p:cond delay="0"/>
                                  </p:stCondLst>
                                  <p:childTnLst>
                                    <p:animMotion origin="layout" path="M 3.05556E-6 -2.96296E-6 L 3.05556E-6 0.88611 " pathEditMode="fixed" rAng="0" ptsTypes="AA">
                                      <p:cBhvr>
                                        <p:cTn id="8" dur="4500" fill="hold"/>
                                        <p:tgtEl>
                                          <p:spTgt spid="10"/>
                                        </p:tgtEl>
                                        <p:attrNameLst>
                                          <p:attrName>ppt_x</p:attrName>
                                          <p:attrName>ppt_y</p:attrName>
                                        </p:attrNameLst>
                                      </p:cBhvr>
                                      <p:rCtr x="0" y="-2147483648"/>
                                    </p:animMotion>
                                  </p:childTnLst>
                                </p:cTn>
                              </p:par>
                              <p:par>
                                <p:cTn id="9" presetID="64" presetClass="path" presetSubtype="0" repeatCount="indefinite" accel="50000" decel="50000" autoRev="1" fill="hold" grpId="0" nodeType="withEffect">
                                  <p:stCondLst>
                                    <p:cond delay="1400"/>
                                  </p:stCondLst>
                                  <p:childTnLst>
                                    <p:animMotion origin="layout" path="M -2.5E-6 3.7037E-6 L -2.5E-6 -1.33195 " pathEditMode="fixed" rAng="0" ptsTypes="AA">
                                      <p:cBhvr>
                                        <p:cTn id="10" dur="4500" fill="hold"/>
                                        <p:tgtEl>
                                          <p:spTgt spid="12"/>
                                        </p:tgtEl>
                                        <p:attrNameLst>
                                          <p:attrName>ppt_x</p:attrName>
                                          <p:attrName>ppt_y</p:attrName>
                                        </p:attrNameLst>
                                      </p:cBhvr>
                                      <p:rCtr x="0" y="-2147483648"/>
                                    </p:animMotion>
                                  </p:childTnLst>
                                </p:cTn>
                              </p:par>
                              <p:par>
                                <p:cTn id="11" presetID="64" presetClass="path" presetSubtype="0" repeatCount="indefinite" accel="50000" decel="50000" autoRev="1" fill="hold" grpId="0" nodeType="withEffect">
                                  <p:stCondLst>
                                    <p:cond delay="3600"/>
                                  </p:stCondLst>
                                  <p:childTnLst>
                                    <p:animMotion origin="layout" path="M -1.94444E-6 4.07407E-6 L -1.94444E-6 -1.42084 " pathEditMode="fixed" rAng="0" ptsTypes="AA">
                                      <p:cBhvr>
                                        <p:cTn id="12" dur="4500" fill="hold"/>
                                        <p:tgtEl>
                                          <p:spTgt spid="9"/>
                                        </p:tgtEl>
                                        <p:attrNameLst>
                                          <p:attrName>ppt_x</p:attrName>
                                          <p:attrName>ppt_y</p:attrName>
                                        </p:attrNameLst>
                                      </p:cBhvr>
                                      <p:rCtr x="0" y="-2147483648"/>
                                    </p:animMotion>
                                  </p:childTnLst>
                                </p:cTn>
                              </p:par>
                              <p:par>
                                <p:cTn id="13" presetID="42" presetClass="path" presetSubtype="0" repeatCount="indefinite" accel="50000" decel="50000" autoRev="1" fill="hold" grpId="0" nodeType="withEffect">
                                  <p:stCondLst>
                                    <p:cond delay="900"/>
                                  </p:stCondLst>
                                  <p:childTnLst>
                                    <p:animMotion origin="layout" path="M 1.94444E-6 4.07407E-6 L 1.94444E-6 0.81944 " pathEditMode="fixed" rAng="0" ptsTypes="AA">
                                      <p:cBhvr>
                                        <p:cTn id="14" dur="4500" fill="hold"/>
                                        <p:tgtEl>
                                          <p:spTgt spid="8"/>
                                        </p:tgtEl>
                                        <p:attrNameLst>
                                          <p:attrName>ppt_x</p:attrName>
                                          <p:attrName>ppt_y</p:attrName>
                                        </p:attrNameLst>
                                      </p:cBhvr>
                                      <p:rCtr x="0" y="-2147483648"/>
                                    </p:animMotion>
                                  </p:childTnLst>
                                </p:cTn>
                              </p:par>
                              <p:par>
                                <p:cTn id="15" presetID="42" presetClass="path" presetSubtype="0" repeatCount="indefinite" accel="50000" decel="50000" autoRev="1" fill="hold" grpId="0" nodeType="withEffect">
                                  <p:stCondLst>
                                    <p:cond delay="2800"/>
                                  </p:stCondLst>
                                  <p:childTnLst>
                                    <p:animMotion origin="layout" path="M -3.61111E-6 2.59259E-6 L -3.61111E-6 1.19028 " pathEditMode="fixed" rAng="0" ptsTypes="AA">
                                      <p:cBhvr>
                                        <p:cTn id="16" dur="4500" fill="hold"/>
                                        <p:tgtEl>
                                          <p:spTgt spid="7"/>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losing Slide_green">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Tree>
    <p:extLst>
      <p:ext uri="{BB962C8B-B14F-4D97-AF65-F5344CB8AC3E}">
        <p14:creationId xmlns:p14="http://schemas.microsoft.com/office/powerpoint/2010/main" val="36924536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losing Slide-green thank you">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4" name="Freeform 3"/>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Freeform 4"/>
          <p:cNvSpPr>
            <a:spLocks/>
          </p:cNvSpPr>
          <p:nvPr/>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5"/>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6"/>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7"/>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8"/>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9"/>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0"/>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2"/>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3"/>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4"/>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5"/>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TextBox 16"/>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dirty="0" smtClean="0">
                <a:solidFill>
                  <a:srgbClr val="FFFFFF"/>
                </a:solidFill>
                <a:ea typeface="+mn-ea"/>
              </a:rPr>
              <a:t>Thank you.</a:t>
            </a:r>
          </a:p>
        </p:txBody>
      </p:sp>
    </p:spTree>
    <p:extLst>
      <p:ext uri="{BB962C8B-B14F-4D97-AF65-F5344CB8AC3E}">
        <p14:creationId xmlns:p14="http://schemas.microsoft.com/office/powerpoint/2010/main" val="26488334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7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7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7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7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7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700"/>
                                        <p:tgtEl>
                                          <p:spTgt spid="16"/>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8"/>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0"/>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2"/>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4"/>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6"/>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9"/>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1"/>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3"/>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5"/>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700"/>
                                        <p:tgtEl>
                                          <p:spTgt spid="5"/>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00"/>
                                        <p:tgtEl>
                                          <p:spTgt spid="3"/>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700"/>
                                        <p:tgtEl>
                                          <p:spTgt spid="7"/>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700"/>
                                        <p:tgtEl>
                                          <p:spTgt spid="4"/>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losing Slide-red">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Tree>
    <p:extLst>
      <p:ext uri="{BB962C8B-B14F-4D97-AF65-F5344CB8AC3E}">
        <p14:creationId xmlns:p14="http://schemas.microsoft.com/office/powerpoint/2010/main" val="27248668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losing Slide-red thank you">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dirty="0" smtClean="0">
                <a:solidFill>
                  <a:srgbClr val="FFFFFF"/>
                </a:solidFill>
                <a:ea typeface="+mn-ea"/>
              </a:rPr>
              <a:t>Thank you.</a:t>
            </a:r>
          </a:p>
        </p:txBody>
      </p:sp>
      <p:sp>
        <p:nvSpPr>
          <p:cNvPr id="4" name="Rectangle 3"/>
          <p:cNvSpPr>
            <a:spLocks noChangeArrowheads="1"/>
          </p:cNvSpPr>
          <p:nvPr/>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5" name="Freeform 4"/>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5"/>
          <p:cNvSpPr>
            <a:spLocks/>
          </p:cNvSpPr>
          <p:nvPr userDrawn="1"/>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6"/>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7"/>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8"/>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9"/>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0"/>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2"/>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3"/>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4"/>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5"/>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6"/>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Tree>
    <p:extLst>
      <p:ext uri="{BB962C8B-B14F-4D97-AF65-F5344CB8AC3E}">
        <p14:creationId xmlns:p14="http://schemas.microsoft.com/office/powerpoint/2010/main" val="22837836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7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7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7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7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7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7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700"/>
                                        <p:tgtEl>
                                          <p:spTgt spid="17"/>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9"/>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1"/>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3"/>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5"/>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7"/>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10"/>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2"/>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4"/>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6"/>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700"/>
                                        <p:tgtEl>
                                          <p:spTgt spid="6"/>
                                        </p:tgtEl>
                                      </p:cBhvr>
                                    </p:animEffect>
                                  </p:childTnLst>
                                </p:cTn>
                              </p:par>
                              <p:par>
                                <p:cTn id="58" presetID="10" presetClass="entr" presetSubtype="0" fill="hold" nodeType="withEffect">
                                  <p:stCondLst>
                                    <p:cond delay="10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700"/>
                                        <p:tgtEl>
                                          <p:spTgt spid="4"/>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700"/>
                                        <p:tgtEl>
                                          <p:spTgt spid="8"/>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5"/>
                                        </p:tgtEl>
                                        <p:attrNameLst>
                                          <p:attrName>style.visibility</p:attrName>
                                        </p:attrNameLst>
                                      </p:cBhvr>
                                      <p:to>
                                        <p:strVal val="visible"/>
                                      </p:to>
                                    </p:set>
                                    <p:animEffect transition="in" filter="fade">
                                      <p:cBhvr>
                                        <p:cTn id="66" dur="700"/>
                                        <p:tgtEl>
                                          <p:spTgt spid="5"/>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1F3F5E-3233-44C2-830D-07CCDF68C414}" type="datetimeFigureOut">
              <a:rPr lang="en-US"/>
              <a:pPr>
                <a:defRPr/>
              </a:pPr>
              <a:t>10/17/2017</a:t>
            </a:fld>
            <a:endParaRPr lang="en-US" dirty="0"/>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7924800" y="6356350"/>
            <a:ext cx="762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24CA62-9439-4062-9683-F5C470988E2D}" type="slidenum">
              <a:rPr lang="en-US"/>
              <a:pPr>
                <a:defRPr/>
              </a:pPr>
              <a:t>‹#›</a:t>
            </a:fld>
            <a:endParaRPr lang="en-US" dirty="0"/>
          </a:p>
        </p:txBody>
      </p:sp>
    </p:spTree>
    <p:extLst>
      <p:ext uri="{BB962C8B-B14F-4D97-AF65-F5344CB8AC3E}">
        <p14:creationId xmlns:p14="http://schemas.microsoft.com/office/powerpoint/2010/main" val="21272529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5_Title Slide Gradient">
    <p:spTree>
      <p:nvGrpSpPr>
        <p:cNvPr id="1" name=""/>
        <p:cNvGrpSpPr/>
        <p:nvPr/>
      </p:nvGrpSpPr>
      <p:grpSpPr>
        <a:xfrm>
          <a:off x="0" y="0"/>
          <a:ext cx="0" cy="0"/>
          <a:chOff x="0" y="0"/>
          <a:chExt cx="0" cy="0"/>
        </a:xfrm>
      </p:grpSpPr>
      <p:grpSp>
        <p:nvGrpSpPr>
          <p:cNvPr id="6" name="Group 30"/>
          <p:cNvGrpSpPr>
            <a:grpSpLocks/>
          </p:cNvGrpSpPr>
          <p:nvPr userDrawn="1"/>
        </p:nvGrpSpPr>
        <p:grpSpPr bwMode="auto">
          <a:xfrm>
            <a:off x="0" y="-2055813"/>
            <a:ext cx="9847263" cy="19378613"/>
            <a:chOff x="-12700" y="-2056029"/>
            <a:chExt cx="9847891" cy="19379146"/>
          </a:xfrm>
        </p:grpSpPr>
        <p:pic>
          <p:nvPicPr>
            <p:cNvPr id="7"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1824155" y="3308282"/>
              <a:ext cx="1728897" cy="14014835"/>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a:off x="1" y="1236538"/>
              <a:ext cx="1730485" cy="814886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a:off x="1014479" y="4248107"/>
              <a:ext cx="1728897"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6585371" y="-2056029"/>
              <a:ext cx="1730485" cy="8148862"/>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a:off x="8104706" y="2784392"/>
              <a:ext cx="1730485" cy="8147274"/>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a:off x="3035494" y="174470"/>
              <a:ext cx="1730485"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sp>
        <p:nvSpPr>
          <p:cNvPr id="1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5"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p>
        </p:txBody>
      </p:sp>
      <p:sp>
        <p:nvSpPr>
          <p:cNvPr id="16"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CD62F0AD-BF23-4E3F-B030-02FD2A9FDD81}" type="slidenum">
              <a:rPr lang="en-US" altLang="en-US" sz="600" smtClean="0">
                <a:solidFill>
                  <a:srgbClr val="FFFFFF"/>
                </a:solidFill>
              </a:rPr>
              <a:pPr algn="r" eaLnBrk="1" hangingPunct="1">
                <a:defRPr/>
              </a:pPr>
              <a:t>‹#›</a:t>
            </a:fld>
            <a:endParaRPr lang="en-US" altLang="en-US" sz="600" dirty="0" smtClean="0">
              <a:solidFill>
                <a:srgbClr val="FFFFFF"/>
              </a:solidFill>
            </a:endParaRPr>
          </a:p>
        </p:txBody>
      </p:sp>
      <p:grpSp>
        <p:nvGrpSpPr>
          <p:cNvPr id="17" name="Group 38"/>
          <p:cNvGrpSpPr/>
          <p:nvPr userDrawn="1"/>
        </p:nvGrpSpPr>
        <p:grpSpPr>
          <a:xfrm>
            <a:off x="341314" y="311151"/>
            <a:ext cx="829170" cy="438358"/>
            <a:chOff x="609600" y="528537"/>
            <a:chExt cx="1444734" cy="763789"/>
          </a:xfrm>
          <a:solidFill>
            <a:schemeClr val="bg1"/>
          </a:solidFill>
        </p:grpSpPr>
        <p:sp>
          <p:nvSpPr>
            <p:cNvPr id="18" name="Rectangle 1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1" name="Freeform 3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336636920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Gradient">
    <p:spTree>
      <p:nvGrpSpPr>
        <p:cNvPr id="1" name=""/>
        <p:cNvGrpSpPr/>
        <p:nvPr/>
      </p:nvGrpSpPr>
      <p:grpSpPr>
        <a:xfrm>
          <a:off x="0" y="0"/>
          <a:ext cx="0" cy="0"/>
          <a:chOff x="0" y="0"/>
          <a:chExt cx="0" cy="0"/>
        </a:xfrm>
      </p:grpSpPr>
      <p:grpSp>
        <p:nvGrpSpPr>
          <p:cNvPr id="6" name="Group 30"/>
          <p:cNvGrpSpPr>
            <a:grpSpLocks/>
          </p:cNvGrpSpPr>
          <p:nvPr userDrawn="1"/>
        </p:nvGrpSpPr>
        <p:grpSpPr bwMode="auto">
          <a:xfrm>
            <a:off x="0" y="-2055813"/>
            <a:ext cx="9847263" cy="19378613"/>
            <a:chOff x="-12700" y="-2056029"/>
            <a:chExt cx="9847891" cy="19379146"/>
          </a:xfrm>
        </p:grpSpPr>
        <p:pic>
          <p:nvPicPr>
            <p:cNvPr id="7"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1824155" y="3308282"/>
              <a:ext cx="1728897" cy="14014835"/>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a:off x="1" y="1236538"/>
              <a:ext cx="1730485" cy="814886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a:off x="1014479" y="4248107"/>
              <a:ext cx="1728897"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6585371" y="-2056029"/>
              <a:ext cx="1730485" cy="8148862"/>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a:off x="8104706" y="2784392"/>
              <a:ext cx="1730485" cy="8147274"/>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a:off x="3035494" y="174470"/>
              <a:ext cx="1730485"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sp>
        <p:nvSpPr>
          <p:cNvPr id="1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5"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p>
        </p:txBody>
      </p:sp>
      <p:sp>
        <p:nvSpPr>
          <p:cNvPr id="16"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CD62F0AD-BF23-4E3F-B030-02FD2A9FDD81}" type="slidenum">
              <a:rPr lang="en-US" altLang="en-US" sz="600" smtClean="0">
                <a:solidFill>
                  <a:srgbClr val="FFFFFF"/>
                </a:solidFill>
              </a:rPr>
              <a:pPr algn="r" eaLnBrk="1" hangingPunct="1">
                <a:defRPr/>
              </a:pPr>
              <a:t>‹#›</a:t>
            </a:fld>
            <a:endParaRPr lang="en-US" altLang="en-US" sz="600" dirty="0" smtClean="0">
              <a:solidFill>
                <a:srgbClr val="FFFFFF"/>
              </a:solidFill>
            </a:endParaRPr>
          </a:p>
        </p:txBody>
      </p:sp>
      <p:grpSp>
        <p:nvGrpSpPr>
          <p:cNvPr id="17" name="Group 38"/>
          <p:cNvGrpSpPr/>
          <p:nvPr userDrawn="1"/>
        </p:nvGrpSpPr>
        <p:grpSpPr>
          <a:xfrm>
            <a:off x="341314" y="311151"/>
            <a:ext cx="829170" cy="438358"/>
            <a:chOff x="609600" y="528537"/>
            <a:chExt cx="1444734" cy="763789"/>
          </a:xfrm>
          <a:solidFill>
            <a:schemeClr val="bg1"/>
          </a:solidFill>
        </p:grpSpPr>
        <p:sp>
          <p:nvSpPr>
            <p:cNvPr id="18" name="Rectangle 1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1" name="Freeform 3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336636920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33575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2" name="Title 1"/>
          <p:cNvSpPr>
            <a:spLocks noGrp="1"/>
          </p:cNvSpPr>
          <p:nvPr>
            <p:ph type="ctrTitle"/>
          </p:nvPr>
        </p:nvSpPr>
        <p:spPr>
          <a:xfrm>
            <a:off x="221393" y="399143"/>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5331984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1.94444E-6 4.81481E-6 L -1.94444E-6 -0.48102 " pathEditMode="relative" rAng="0" ptsTypes="AA">
                                      <p:cBhvr>
                                        <p:cTn id="6" dur="1600" fill="hold"/>
                                        <p:tgtEl>
                                          <p:spTgt spid="4"/>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17573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8"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C0C0C0"/>
                </a:solidFill>
              </a:rPr>
              <a:t>.</a:t>
            </a:r>
          </a:p>
        </p:txBody>
      </p:sp>
      <p:sp>
        <p:nvSpPr>
          <p:cNvPr id="9"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A2E0FCF-132C-43D0-B6E3-BA90520DFD06}"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2" name="Title 1"/>
          <p:cNvSpPr>
            <a:spLocks noGrp="1"/>
          </p:cNvSpPr>
          <p:nvPr>
            <p:ph type="ctrTitle"/>
          </p:nvPr>
        </p:nvSpPr>
        <p:spPr>
          <a:xfrm>
            <a:off x="221393" y="1967967"/>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62683414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8978373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noChangeAspect="1"/>
          </p:cNvSpPr>
          <p:nvPr>
            <p:ph type="body" sz="quarter" idx="10"/>
          </p:nvPr>
        </p:nvSpPr>
        <p:spPr>
          <a:xfrm>
            <a:off x="239713"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4706781"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9159343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6" name="Rectangle 4"/>
          <p:cNvSpPr>
            <a:spLocks noChangeArrowheads="1"/>
          </p:cNvSpPr>
          <p:nvPr userDrawn="1"/>
        </p:nvSpPr>
        <p:spPr bwMode="ltGray">
          <a:xfrm>
            <a:off x="250825" y="6586538"/>
            <a:ext cx="2568575"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C0C0C0"/>
                </a:solidFill>
              </a:rPr>
              <a:t>© 2012 Cisco and/or its affiliates. All rights reserved.</a:t>
            </a: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8" name="Rectangle 12"/>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E3A7EED-5983-4571-ADE3-FBD418E25E17}"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1"/>
          </p:nvPr>
        </p:nvSpPr>
        <p:spPr>
          <a:xfrm>
            <a:off x="5221224" y="1747683"/>
            <a:ext cx="3236976" cy="646331"/>
          </a:xfrm>
        </p:spPr>
        <p:txBody>
          <a:bodyPr>
            <a:noAutofit/>
          </a:bodyPr>
          <a:lstStyle>
            <a:lvl1pPr marL="114300" indent="-114300" algn="l" defTabSz="914400" rtl="0" eaLnBrk="1" latinLnBrk="0" hangingPunct="1">
              <a:lnSpc>
                <a:spcPct val="80000"/>
              </a:lnSpc>
              <a:spcBef>
                <a:spcPct val="0"/>
              </a:spcBef>
              <a:buNone/>
              <a:defRPr lang="en-US" sz="2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vl2pPr marL="114300" indent="-114300" algn="l" defTabSz="914400" rtl="0" eaLnBrk="1" latinLnBrk="0" hangingPunct="1">
              <a:defRPr lang="en-US" sz="2000" kern="1200" dirty="0" smtClean="0">
                <a:solidFill>
                  <a:schemeClr val="accent2"/>
                </a:solidFill>
                <a:latin typeface="Ciscolight" pitchFamily="2" charset="0"/>
                <a:ea typeface="+mn-ea"/>
                <a:cs typeface="+mn-cs"/>
              </a:defRPr>
            </a:lvl2pPr>
            <a:lvl3pPr marL="114300" indent="-114300" algn="l" defTabSz="914400" rtl="0" eaLnBrk="1" latinLnBrk="0" hangingPunct="1">
              <a:defRPr lang="en-US" sz="2000" kern="1200" dirty="0" smtClean="0">
                <a:solidFill>
                  <a:schemeClr val="accent2"/>
                </a:solidFill>
                <a:latin typeface="Ciscolight" pitchFamily="2" charset="0"/>
                <a:ea typeface="+mn-ea"/>
                <a:cs typeface="+mn-cs"/>
              </a:defRPr>
            </a:lvl3pPr>
            <a:lvl4pPr marL="114300" indent="-114300" algn="l" defTabSz="914400" rtl="0" eaLnBrk="1" latinLnBrk="0" hangingPunct="1">
              <a:defRPr lang="en-US" sz="2000" kern="1200" dirty="0" smtClean="0">
                <a:solidFill>
                  <a:schemeClr val="accent2"/>
                </a:solidFill>
                <a:latin typeface="Ciscolight" pitchFamily="2" charset="0"/>
                <a:ea typeface="+mn-ea"/>
                <a:cs typeface="+mn-cs"/>
              </a:defRPr>
            </a:lvl4pPr>
            <a:lvl5pPr marL="114300" indent="-114300" algn="l" defTabSz="914400" rtl="0" eaLnBrk="1" latinLnBrk="0" hangingPunct="1">
              <a:defRPr lang="en-US" sz="2000" kern="1200" dirty="0" smtClean="0">
                <a:solidFill>
                  <a:schemeClr val="accent2"/>
                </a:solidFill>
                <a:latin typeface="Ciscolight" pitchFamily="2" charset="0"/>
                <a:ea typeface="+mn-ea"/>
                <a:cs typeface="+mn-cs"/>
              </a:defRPr>
            </a:lvl5pPr>
          </a:lstStyle>
          <a:p>
            <a:pPr lvl="0"/>
            <a:r>
              <a:rPr lang="en-US" smtClean="0"/>
              <a:t>Click to edit Master text styles</a:t>
            </a:r>
          </a:p>
        </p:txBody>
      </p:sp>
      <p:sp>
        <p:nvSpPr>
          <p:cNvPr id="16" name="Title 15"/>
          <p:cNvSpPr>
            <a:spLocks noGrp="1"/>
          </p:cNvSpPr>
          <p:nvPr>
            <p:ph type="title"/>
          </p:nvPr>
        </p:nvSpPr>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20" name="Text Placeholder 19"/>
          <p:cNvSpPr>
            <a:spLocks noGrp="1"/>
          </p:cNvSpPr>
          <p:nvPr>
            <p:ph type="body" sz="quarter" idx="14"/>
          </p:nvPr>
        </p:nvSpPr>
        <p:spPr>
          <a:xfrm>
            <a:off x="5334000" y="4876800"/>
            <a:ext cx="3200400" cy="457200"/>
          </a:xfrm>
        </p:spPr>
        <p:txBody>
          <a:bodyPr>
            <a:noAutofit/>
          </a:bodyPr>
          <a:lstStyle>
            <a:lvl1pPr marL="0" indent="0">
              <a:buFontTx/>
              <a:buNone/>
              <a:defRPr sz="1600">
                <a:solidFill>
                  <a:schemeClr val="bg2">
                    <a:lumMod val="85000"/>
                  </a:schemeClr>
                </a:solidFill>
              </a:defRPr>
            </a:lvl1pPr>
          </a:lstStyle>
          <a:p>
            <a:pPr lvl="0"/>
            <a:r>
              <a:rPr lang="en-US" smtClean="0"/>
              <a:t>Click to edit Master text styles</a:t>
            </a:r>
          </a:p>
        </p:txBody>
      </p:sp>
    </p:spTree>
    <p:extLst>
      <p:ext uri="{BB962C8B-B14F-4D97-AF65-F5344CB8AC3E}">
        <p14:creationId xmlns:p14="http://schemas.microsoft.com/office/powerpoint/2010/main" val="34848009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8252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188" y="431800"/>
            <a:ext cx="8588375"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1027" name="Text Placeholder 2"/>
          <p:cNvSpPr>
            <a:spLocks noGrp="1"/>
          </p:cNvSpPr>
          <p:nvPr>
            <p:ph type="body" idx="1"/>
          </p:nvPr>
        </p:nvSpPr>
        <p:spPr bwMode="auto">
          <a:xfrm>
            <a:off x="230188" y="1339850"/>
            <a:ext cx="85502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endParaRPr lang="en-US" altLang="en-US" sz="600" dirty="0" smtClean="0">
              <a:solidFill>
                <a:srgbClr val="C0C0C0"/>
              </a:solidFill>
            </a:endParaRPr>
          </a:p>
        </p:txBody>
      </p:sp>
      <p:sp>
        <p:nvSpPr>
          <p:cNvPr id="1029" name="Rectangle 5"/>
          <p:cNvSpPr>
            <a:spLocks noChangeArrowheads="1"/>
          </p:cNvSpPr>
          <p:nvPr/>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1030" name="Rectangle 7"/>
          <p:cNvSpPr>
            <a:spLocks noChangeArrowheads="1"/>
          </p:cNvSpPr>
          <p:nvPr/>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E6E8C881-3938-4EAD-8E3A-C68907EC7537}"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pic>
        <p:nvPicPr>
          <p:cNvPr id="1031" name="Picture 7" descr="bottom bar.jpg"/>
          <p:cNvPicPr>
            <a:picLocks noChangeAspect="1"/>
          </p:cNvPicPr>
          <p:nvPr/>
        </p:nvPicPr>
        <p:blipFill>
          <a:blip r:embed="rId37">
            <a:extLst>
              <a:ext uri="{28A0092B-C50C-407E-A947-70E740481C1C}">
                <a14:useLocalDpi xmlns:a14="http://schemas.microsoft.com/office/drawing/2010/main" val="0"/>
              </a:ext>
            </a:extLst>
          </a:blip>
          <a:srcRect l="140" r="337"/>
          <a:stretch>
            <a:fillRect/>
          </a:stretch>
        </p:blipFill>
        <p:spPr bwMode="auto">
          <a:xfrm>
            <a:off x="354013" y="6378575"/>
            <a:ext cx="84359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786" r:id="rId1"/>
    <p:sldLayoutId id="2147488787" r:id="rId2"/>
    <p:sldLayoutId id="2147488788" r:id="rId3"/>
    <p:sldLayoutId id="2147488789" r:id="rId4"/>
    <p:sldLayoutId id="2147488790" r:id="rId5"/>
    <p:sldLayoutId id="2147488791" r:id="rId6"/>
    <p:sldLayoutId id="2147488775" r:id="rId7"/>
    <p:sldLayoutId id="2147488776" r:id="rId8"/>
    <p:sldLayoutId id="2147488792" r:id="rId9"/>
    <p:sldLayoutId id="2147488777" r:id="rId10"/>
    <p:sldLayoutId id="2147488778" r:id="rId11"/>
    <p:sldLayoutId id="2147488779" r:id="rId12"/>
    <p:sldLayoutId id="2147488780" r:id="rId13"/>
    <p:sldLayoutId id="2147488781" r:id="rId14"/>
    <p:sldLayoutId id="2147488782" r:id="rId15"/>
    <p:sldLayoutId id="2147488793" r:id="rId16"/>
    <p:sldLayoutId id="2147488794" r:id="rId17"/>
    <p:sldLayoutId id="2147488783" r:id="rId18"/>
    <p:sldLayoutId id="2147488795" r:id="rId19"/>
    <p:sldLayoutId id="2147488796" r:id="rId20"/>
    <p:sldLayoutId id="2147488797" r:id="rId21"/>
    <p:sldLayoutId id="2147488798" r:id="rId22"/>
    <p:sldLayoutId id="2147488799" r:id="rId23"/>
    <p:sldLayoutId id="2147488800" r:id="rId24"/>
    <p:sldLayoutId id="2147488801" r:id="rId25"/>
    <p:sldLayoutId id="2147488784" r:id="rId26"/>
    <p:sldLayoutId id="2147488802" r:id="rId27"/>
    <p:sldLayoutId id="2147488803" r:id="rId28"/>
    <p:sldLayoutId id="2147488804" r:id="rId29"/>
    <p:sldLayoutId id="2147488805" r:id="rId30"/>
    <p:sldLayoutId id="2147488806" r:id="rId31"/>
    <p:sldLayoutId id="2147488807" r:id="rId32"/>
    <p:sldLayoutId id="2147488808" r:id="rId33"/>
    <p:sldLayoutId id="2147488809" r:id="rId34"/>
    <p:sldLayoutId id="2147488822" r:id="rId35"/>
  </p:sldLayoutIdLst>
  <p:transition>
    <p:wipe dir="r"/>
  </p:transition>
  <p:timing>
    <p:tnLst>
      <p:par>
        <p:cTn id="1" dur="indefinite" restart="never" nodeType="tmRoot"/>
      </p:par>
    </p:tnLst>
  </p:timing>
  <p:txStyles>
    <p:titleStyle>
      <a:lvl1pPr algn="l" rtl="0" eaLnBrk="0" fontAlgn="base" hangingPunct="0">
        <a:lnSpc>
          <a:spcPct val="80000"/>
        </a:lnSpc>
        <a:spcBef>
          <a:spcPct val="0"/>
        </a:spcBef>
        <a:spcAft>
          <a:spcPct val="0"/>
        </a:spcAft>
        <a:defRPr lang="en-US" sz="3600" kern="1200" dirty="0">
          <a:gradFill>
            <a:gsLst>
              <a:gs pos="0">
                <a:srgbClr val="00B2F0"/>
              </a:gs>
              <a:gs pos="44000">
                <a:srgbClr val="40FFFE"/>
              </a:gs>
              <a:gs pos="100000">
                <a:srgbClr val="96CA4B"/>
              </a:gs>
            </a:gsLst>
            <a:lin ang="4800000" scaled="0"/>
          </a:gradFill>
          <a:latin typeface="+mj-lt"/>
          <a:ea typeface="MS PGothic" pitchFamily="34" charset="-128"/>
          <a:cs typeface="+mj-cs"/>
        </a:defRPr>
      </a:lvl1pPr>
      <a:lvl2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2pPr>
      <a:lvl3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3pPr>
      <a:lvl4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4pPr>
      <a:lvl5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5pPr>
      <a:lvl6pPr marL="457200" algn="l" rtl="0" fontAlgn="base">
        <a:lnSpc>
          <a:spcPct val="80000"/>
        </a:lnSpc>
        <a:spcBef>
          <a:spcPct val="0"/>
        </a:spcBef>
        <a:spcAft>
          <a:spcPct val="0"/>
        </a:spcAft>
        <a:defRPr sz="3600">
          <a:solidFill>
            <a:schemeClr val="tx1"/>
          </a:solidFill>
          <a:latin typeface="Arial" charset="0"/>
        </a:defRPr>
      </a:lvl6pPr>
      <a:lvl7pPr marL="914400" algn="l" rtl="0" fontAlgn="base">
        <a:lnSpc>
          <a:spcPct val="80000"/>
        </a:lnSpc>
        <a:spcBef>
          <a:spcPct val="0"/>
        </a:spcBef>
        <a:spcAft>
          <a:spcPct val="0"/>
        </a:spcAft>
        <a:defRPr sz="3600">
          <a:solidFill>
            <a:schemeClr val="tx1"/>
          </a:solidFill>
          <a:latin typeface="Arial" charset="0"/>
        </a:defRPr>
      </a:lvl7pPr>
      <a:lvl8pPr marL="1371600" algn="l" rtl="0" fontAlgn="base">
        <a:lnSpc>
          <a:spcPct val="80000"/>
        </a:lnSpc>
        <a:spcBef>
          <a:spcPct val="0"/>
        </a:spcBef>
        <a:spcAft>
          <a:spcPct val="0"/>
        </a:spcAft>
        <a:defRPr sz="3600">
          <a:solidFill>
            <a:schemeClr val="tx1"/>
          </a:solidFill>
          <a:latin typeface="Arial" charset="0"/>
        </a:defRPr>
      </a:lvl8pPr>
      <a:lvl9pPr marL="1828800" algn="l" rtl="0" fontAlgn="base">
        <a:lnSpc>
          <a:spcPct val="80000"/>
        </a:lnSpc>
        <a:spcBef>
          <a:spcPct val="0"/>
        </a:spcBef>
        <a:spcAft>
          <a:spcPct val="0"/>
        </a:spcAft>
        <a:defRPr sz="3600">
          <a:solidFill>
            <a:schemeClr val="tx1"/>
          </a:solidFill>
          <a:latin typeface="Arial" charset="0"/>
        </a:defRPr>
      </a:lvl9pPr>
    </p:titleStyle>
    <p:body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S PGothic" pitchFamily="34" charset="-128"/>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S PGothic" pitchFamily="34" charset="-128"/>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S PGothic" pitchFamily="34" charset="-128"/>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3" Type="http://schemas.openxmlformats.org/officeDocument/2006/relationships/hyperlink" Target="file:///C:\spurwar\12.5\SLM_API\LicenseDetails.pdf" TargetMode="External"/><Relationship Id="rId2" Type="http://schemas.openxmlformats.org/officeDocument/2006/relationships/notesSlide" Target="../notesSlides/notesSlide7.xml"/><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hyperlink" Target="file:///C:\spurwar\12.5\SLM_API\SmartLicensingDetails_JSON.pdf" TargetMode="Externa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file:///C:\spurwar\12.5\SLM_API\LicenseDetails.pdf" TargetMode="External"/><Relationship Id="rId1" Type="http://schemas.openxmlformats.org/officeDocument/2006/relationships/slideLayout" Target="../slideLayouts/slideLayout34.xml"/><Relationship Id="rId5" Type="http://schemas.openxmlformats.org/officeDocument/2006/relationships/image" Target="../media/image10.png"/><Relationship Id="rId4" Type="http://schemas.openxmlformats.org/officeDocument/2006/relationships/hyperlink" Target="file:///C:\spurwar\12.5\SLM_API\LicenseDetails_HCS.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file:///C:\spurwar\12.5\SLM_API\LicenseDetails_HCSLE.pdf" TargetMode="Externa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3" Type="http://schemas.openxmlformats.org/officeDocument/2006/relationships/hyperlink" Target="https://www.cisco.com/c/en/us/td/docs/voice_ip_comm/connection/DocWiki/APIs/guide/b_Cisco_Unity_Connection_APIs.html" TargetMode="External"/><Relationship Id="rId2" Type="http://schemas.openxmlformats.org/officeDocument/2006/relationships/hyperlink" Target="https://www.cisco.com/c/en/us/td/docs/voice_ip_comm/connection/12x/troubleshooting/guide/b_12xcuctsg.html" TargetMode="External"/><Relationship Id="rId1" Type="http://schemas.openxmlformats.org/officeDocument/2006/relationships/slideLayout" Target="../slideLayouts/slideLayout34.xml"/><Relationship Id="rId4" Type="http://schemas.openxmlformats.org/officeDocument/2006/relationships/hyperlink" Target="https://ccbu-wiki.cisco.com/display/MESSAGING/Annotated+diagnostics+for+Smart+License+Rest+API"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cisco.com/c/en/us/td/docs/voice_ip_comm/connection/DocWiki/APIs/guide/b_Cisco_Unity_Connection_APIs.html" TargetMode="External"/><Relationship Id="rId2" Type="http://schemas.openxmlformats.org/officeDocument/2006/relationships/hyperlink" Target="https://www.cisco.com/c/en/us/td/docs/voice_ip_comm/connection/12x/install_upgrade/guide/b_12xcuciumg.html" TargetMode="External"/><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5"/>
          <p:cNvSpPr>
            <a:spLocks noGrp="1"/>
          </p:cNvSpPr>
          <p:nvPr>
            <p:ph type="subTitle" idx="1"/>
          </p:nvPr>
        </p:nvSpPr>
        <p:spPr/>
        <p:txBody>
          <a:bodyPr/>
          <a:lstStyle/>
          <a:p>
            <a:pPr eaLnBrk="1" hangingPunct="1"/>
            <a:endParaRPr altLang="en-US" dirty="0" smtClean="0">
              <a:ea typeface="MS PGothic" pitchFamily="34" charset="-128"/>
            </a:endParaRPr>
          </a:p>
          <a:p>
            <a:pPr eaLnBrk="1" hangingPunct="1"/>
            <a:r>
              <a:rPr altLang="en-US" dirty="0" smtClean="0">
                <a:ea typeface="MS PGothic" pitchFamily="34" charset="-128"/>
              </a:rPr>
              <a:t/>
            </a:r>
            <a:br>
              <a:rPr altLang="en-US" dirty="0" smtClean="0">
                <a:ea typeface="MS PGothic" pitchFamily="34" charset="-128"/>
              </a:rPr>
            </a:br>
            <a:endParaRPr altLang="en-US" dirty="0" smtClean="0">
              <a:ea typeface="MS PGothic" pitchFamily="34" charset="-128"/>
            </a:endParaRPr>
          </a:p>
        </p:txBody>
      </p:sp>
      <p:sp>
        <p:nvSpPr>
          <p:cNvPr id="26627" name="Text Placeholder 4"/>
          <p:cNvSpPr>
            <a:spLocks noGrp="1"/>
          </p:cNvSpPr>
          <p:nvPr>
            <p:ph type="body" sz="quarter" idx="10"/>
          </p:nvPr>
        </p:nvSpPr>
        <p:spPr>
          <a:xfrm>
            <a:off x="381000" y="5483225"/>
            <a:ext cx="8112125" cy="460375"/>
          </a:xfrm>
        </p:spPr>
        <p:txBody>
          <a:bodyPr>
            <a:normAutofit/>
          </a:bodyPr>
          <a:lstStyle/>
          <a:p>
            <a:pPr eaLnBrk="1" hangingPunct="1"/>
            <a:r>
              <a:rPr lang="en-US" altLang="en-US" sz="2000" dirty="0" smtClean="0"/>
              <a:t>October 2017  </a:t>
            </a:r>
            <a:endParaRPr lang="en-US" altLang="en-US" sz="2000" dirty="0"/>
          </a:p>
          <a:p>
            <a:pPr eaLnBrk="1" hangingPunct="1"/>
            <a:endParaRPr altLang="en-US" dirty="0" smtClean="0">
              <a:ea typeface="MS PGothic" pitchFamily="34" charset="-128"/>
            </a:endParaRPr>
          </a:p>
        </p:txBody>
      </p:sp>
      <p:sp>
        <p:nvSpPr>
          <p:cNvPr id="26628" name="Rectangle 3"/>
          <p:cNvSpPr txBox="1">
            <a:spLocks/>
          </p:cNvSpPr>
          <p:nvPr/>
        </p:nvSpPr>
        <p:spPr bwMode="auto">
          <a:xfrm>
            <a:off x="647700" y="2362200"/>
            <a:ext cx="775335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rIns="82296" anchor="b"/>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eaLnBrk="0" hangingPunct="0">
              <a:lnSpc>
                <a:spcPct val="90000"/>
              </a:lnSpc>
            </a:pPr>
            <a:r>
              <a:rPr lang="en-US" altLang="en-US" sz="4400" b="1" dirty="0"/>
              <a:t>Rest API Support </a:t>
            </a:r>
            <a:r>
              <a:rPr lang="en-US" altLang="en-US" sz="4400" b="1" dirty="0" smtClean="0"/>
              <a:t>for Cisco Smart Software Licensing</a:t>
            </a:r>
            <a:endParaRPr lang="en-US" altLang="en-US" sz="4400" b="1"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Reregister API</a:t>
            </a:r>
            <a:endParaRPr lang="en-US" dirty="0"/>
          </a:p>
        </p:txBody>
      </p:sp>
      <p:sp>
        <p:nvSpPr>
          <p:cNvPr id="3" name="Content Placeholder 2"/>
          <p:cNvSpPr>
            <a:spLocks noGrp="1"/>
          </p:cNvSpPr>
          <p:nvPr>
            <p:ph idx="1"/>
          </p:nvPr>
        </p:nvSpPr>
        <p:spPr/>
        <p:txBody>
          <a:bodyPr/>
          <a:lstStyle/>
          <a:p>
            <a:r>
              <a:rPr lang="en-US" dirty="0" smtClean="0">
                <a:latin typeface="+mn-lt"/>
              </a:rPr>
              <a:t>Using this API, you can reregister the product with CSSM or satellite. For this “force” field in request body must be true.</a:t>
            </a:r>
          </a:p>
          <a:p>
            <a:r>
              <a:rPr lang="en-US" dirty="0" smtClean="0">
                <a:latin typeface="+mn-lt"/>
              </a:rPr>
              <a:t>PUT </a:t>
            </a:r>
            <a:r>
              <a:rPr lang="en-US" dirty="0">
                <a:latin typeface="+mn-lt"/>
              </a:rPr>
              <a:t>operation is supported to register the </a:t>
            </a:r>
            <a:r>
              <a:rPr lang="en-US" dirty="0" smtClean="0">
                <a:latin typeface="+mn-lt"/>
              </a:rPr>
              <a:t>product</a:t>
            </a:r>
            <a:endParaRPr lang="en-US" dirty="0">
              <a:latin typeface="+mn-lt"/>
            </a:endParaRPr>
          </a:p>
          <a:p>
            <a:r>
              <a:rPr lang="en-US" dirty="0" smtClean="0">
                <a:latin typeface="+mn-lt"/>
              </a:rPr>
              <a:t>Request URI:</a:t>
            </a:r>
            <a:endParaRPr lang="en-US" dirty="0">
              <a:latin typeface="+mn-lt"/>
            </a:endParaRPr>
          </a:p>
          <a:p>
            <a:pPr marL="0" indent="0">
              <a:buNone/>
            </a:pPr>
            <a:r>
              <a:rPr lang="en-US" dirty="0">
                <a:latin typeface="+mn-lt"/>
              </a:rPr>
              <a:t>    </a:t>
            </a:r>
            <a:r>
              <a:rPr lang="en-US" sz="1800" dirty="0">
                <a:latin typeface="+mn-lt"/>
              </a:rPr>
              <a:t>https://&lt;connection-server&gt;/</a:t>
            </a:r>
            <a:r>
              <a:rPr lang="en-US" sz="1800" dirty="0" smtClean="0">
                <a:latin typeface="+mn-lt"/>
              </a:rPr>
              <a:t>vmrest/smartlicense/register</a:t>
            </a:r>
            <a:endParaRPr lang="en-US" sz="1800" dirty="0">
              <a:latin typeface="+mn-lt"/>
            </a:endParaRPr>
          </a:p>
          <a:p>
            <a:r>
              <a:rPr lang="en-US" dirty="0" smtClean="0">
                <a:latin typeface="+mn-lt"/>
              </a:rPr>
              <a:t>Request Body:</a:t>
            </a:r>
            <a:endParaRPr lang="en-US" dirty="0">
              <a:latin typeface="+mn-lt"/>
            </a:endParaRPr>
          </a:p>
          <a:p>
            <a:pPr marL="0" indent="0">
              <a:buNone/>
            </a:pPr>
            <a:r>
              <a:rPr lang="en-US" dirty="0">
                <a:latin typeface="+mn-lt"/>
              </a:rPr>
              <a:t>    </a:t>
            </a:r>
            <a:r>
              <a:rPr lang="en-US" sz="1800" dirty="0">
                <a:latin typeface="+mn-lt"/>
              </a:rPr>
              <a:t>&lt;</a:t>
            </a:r>
            <a:r>
              <a:rPr lang="en-US" sz="1800" dirty="0" err="1">
                <a:latin typeface="+mn-lt"/>
              </a:rPr>
              <a:t>RegisterDetails</a:t>
            </a:r>
            <a:r>
              <a:rPr lang="en-US" sz="1800" dirty="0">
                <a:latin typeface="+mn-lt"/>
              </a:rPr>
              <a:t>&gt;</a:t>
            </a:r>
            <a:br>
              <a:rPr lang="en-US" sz="1800" dirty="0">
                <a:latin typeface="+mn-lt"/>
              </a:rPr>
            </a:br>
            <a:r>
              <a:rPr lang="en-US" sz="1800" dirty="0">
                <a:latin typeface="+mn-lt"/>
              </a:rPr>
              <a:t>       &lt;token</a:t>
            </a:r>
            <a:r>
              <a:rPr lang="en-US" sz="1800" dirty="0" smtClean="0">
                <a:latin typeface="+mn-lt"/>
              </a:rPr>
              <a:t>&gt; </a:t>
            </a:r>
            <a:r>
              <a:rPr lang="en-US" sz="1800" dirty="0">
                <a:latin typeface="+mn-lt"/>
              </a:rPr>
              <a:t>NDJiMjI0YTAtMjc0MC00NWNmLTllODAtNDBkMTF&lt;/token&gt;</a:t>
            </a:r>
            <a:br>
              <a:rPr lang="en-US" sz="1800" dirty="0">
                <a:latin typeface="+mn-lt"/>
              </a:rPr>
            </a:br>
            <a:r>
              <a:rPr lang="en-US" sz="1800" dirty="0">
                <a:latin typeface="+mn-lt"/>
              </a:rPr>
              <a:t>       &lt;force&gt; </a:t>
            </a:r>
            <a:r>
              <a:rPr lang="en-US" sz="1800" dirty="0" smtClean="0">
                <a:latin typeface="+mn-lt"/>
              </a:rPr>
              <a:t>true&lt;/</a:t>
            </a:r>
            <a:r>
              <a:rPr lang="en-US" sz="1800" dirty="0">
                <a:latin typeface="+mn-lt"/>
              </a:rPr>
              <a:t>force&gt;</a:t>
            </a:r>
            <a:br>
              <a:rPr lang="en-US" sz="1800" dirty="0">
                <a:latin typeface="+mn-lt"/>
              </a:rPr>
            </a:br>
            <a:r>
              <a:rPr lang="en-US" sz="1800" dirty="0">
                <a:latin typeface="+mn-lt"/>
              </a:rPr>
              <a:t>    &lt;/</a:t>
            </a:r>
            <a:r>
              <a:rPr lang="en-US" sz="1800" dirty="0" err="1">
                <a:latin typeface="+mn-lt"/>
              </a:rPr>
              <a:t>RegisterDetails</a:t>
            </a:r>
            <a:r>
              <a:rPr lang="en-US" sz="1800" dirty="0">
                <a:latin typeface="+mn-lt"/>
              </a:rPr>
              <a:t>&gt; </a:t>
            </a:r>
            <a:endParaRPr lang="en-US" sz="1800" dirty="0" smtClean="0">
              <a:latin typeface="+mn-lt"/>
            </a:endParaRPr>
          </a:p>
          <a:p>
            <a:pPr>
              <a:buFont typeface="Arial" panose="020B0604020202020204" pitchFamily="34" charset="0"/>
              <a:buChar char="•"/>
            </a:pPr>
            <a:r>
              <a:rPr lang="en-US" dirty="0">
                <a:latin typeface="+mn-lt"/>
              </a:rPr>
              <a:t>Response Code:</a:t>
            </a:r>
          </a:p>
          <a:p>
            <a:pPr marL="0" indent="0">
              <a:buNone/>
            </a:pPr>
            <a:r>
              <a:rPr lang="en-US" dirty="0">
                <a:latin typeface="+mn-lt"/>
              </a:rPr>
              <a:t>       </a:t>
            </a:r>
            <a:r>
              <a:rPr lang="en-US" sz="1800" dirty="0">
                <a:latin typeface="+mn-lt"/>
              </a:rPr>
              <a:t>200 OK – for </a:t>
            </a:r>
            <a:r>
              <a:rPr lang="en-US" sz="1800" dirty="0" smtClean="0">
                <a:latin typeface="+mn-lt"/>
              </a:rPr>
              <a:t>successful</a:t>
            </a:r>
            <a:r>
              <a:rPr lang="en-US" dirty="0" smtClean="0"/>
              <a:t>. </a:t>
            </a:r>
            <a:endParaRPr lang="en-US" dirty="0"/>
          </a:p>
          <a:p>
            <a:endParaRPr lang="en-US" dirty="0"/>
          </a:p>
        </p:txBody>
      </p:sp>
    </p:spTree>
    <p:extLst>
      <p:ext uri="{BB962C8B-B14F-4D97-AF65-F5344CB8AC3E}">
        <p14:creationId xmlns:p14="http://schemas.microsoft.com/office/powerpoint/2010/main" val="1260403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31800"/>
            <a:ext cx="8588375" cy="1168400"/>
          </a:xfrm>
        </p:spPr>
        <p:txBody>
          <a:bodyPr/>
          <a:lstStyle/>
          <a:p>
            <a:r>
              <a:rPr lang="en-US" dirty="0" smtClean="0"/>
              <a:t>Deregister API</a:t>
            </a:r>
            <a:endParaRPr lang="en-US" dirty="0"/>
          </a:p>
        </p:txBody>
      </p:sp>
      <p:sp>
        <p:nvSpPr>
          <p:cNvPr id="3" name="Content Placeholder 2"/>
          <p:cNvSpPr>
            <a:spLocks noGrp="1"/>
          </p:cNvSpPr>
          <p:nvPr>
            <p:ph idx="1"/>
          </p:nvPr>
        </p:nvSpPr>
        <p:spPr>
          <a:xfrm>
            <a:off x="230188" y="1676400"/>
            <a:ext cx="8550275" cy="4629150"/>
          </a:xfrm>
        </p:spPr>
        <p:txBody>
          <a:bodyPr/>
          <a:lstStyle/>
          <a:p>
            <a:r>
              <a:rPr lang="en-US" dirty="0">
                <a:latin typeface="+mn-lt"/>
              </a:rPr>
              <a:t>Using this API, you </a:t>
            </a:r>
            <a:r>
              <a:rPr lang="en-US" dirty="0" smtClean="0">
                <a:latin typeface="+mn-lt"/>
              </a:rPr>
              <a:t>can deregister </a:t>
            </a:r>
            <a:r>
              <a:rPr lang="en-US" dirty="0">
                <a:latin typeface="+mn-lt"/>
              </a:rPr>
              <a:t>the product from CSSM or satellite. All license entitlements </a:t>
            </a:r>
            <a:r>
              <a:rPr lang="en-US" dirty="0" smtClean="0">
                <a:latin typeface="+mn-lt"/>
              </a:rPr>
              <a:t>used for </a:t>
            </a:r>
            <a:r>
              <a:rPr lang="en-US" dirty="0">
                <a:latin typeface="+mn-lt"/>
              </a:rPr>
              <a:t>the product are released back to its virtual account. </a:t>
            </a:r>
          </a:p>
          <a:p>
            <a:r>
              <a:rPr lang="en-US" dirty="0" smtClean="0">
                <a:latin typeface="+mn-lt"/>
              </a:rPr>
              <a:t>PUT </a:t>
            </a:r>
            <a:r>
              <a:rPr lang="en-US" dirty="0">
                <a:latin typeface="+mn-lt"/>
              </a:rPr>
              <a:t>operation is supported to </a:t>
            </a:r>
            <a:r>
              <a:rPr lang="en-US" dirty="0" smtClean="0">
                <a:latin typeface="+mn-lt"/>
              </a:rPr>
              <a:t>deregister </a:t>
            </a:r>
            <a:r>
              <a:rPr lang="en-US" dirty="0">
                <a:latin typeface="+mn-lt"/>
              </a:rPr>
              <a:t>the </a:t>
            </a:r>
            <a:r>
              <a:rPr lang="en-US" dirty="0" smtClean="0">
                <a:latin typeface="+mn-lt"/>
              </a:rPr>
              <a:t>product</a:t>
            </a:r>
            <a:endParaRPr lang="en-US" dirty="0">
              <a:latin typeface="+mn-lt"/>
            </a:endParaRPr>
          </a:p>
          <a:p>
            <a:r>
              <a:rPr lang="en-US" dirty="0">
                <a:latin typeface="+mn-lt"/>
              </a:rPr>
              <a:t>Request URI:</a:t>
            </a:r>
          </a:p>
          <a:p>
            <a:pPr marL="0" indent="0">
              <a:buNone/>
            </a:pPr>
            <a:r>
              <a:rPr lang="en-US" dirty="0">
                <a:latin typeface="+mn-lt"/>
              </a:rPr>
              <a:t>    </a:t>
            </a:r>
            <a:r>
              <a:rPr lang="en-US" dirty="0" smtClean="0">
                <a:latin typeface="+mn-lt"/>
              </a:rPr>
              <a:t>  </a:t>
            </a:r>
            <a:r>
              <a:rPr lang="en-US" sz="1800" dirty="0" smtClean="0">
                <a:latin typeface="+mn-lt"/>
              </a:rPr>
              <a:t>https</a:t>
            </a:r>
            <a:r>
              <a:rPr lang="en-US" sz="1800" dirty="0">
                <a:latin typeface="+mn-lt"/>
              </a:rPr>
              <a:t>://&lt;connection-server&gt;/</a:t>
            </a:r>
            <a:r>
              <a:rPr lang="en-US" sz="1800" dirty="0" smtClean="0">
                <a:latin typeface="+mn-lt"/>
              </a:rPr>
              <a:t>vmrest/smartlicense/deregister</a:t>
            </a:r>
          </a:p>
          <a:p>
            <a:r>
              <a:rPr lang="en-US" dirty="0" smtClean="0">
                <a:latin typeface="+mn-lt"/>
              </a:rPr>
              <a:t>Response Code:</a:t>
            </a:r>
          </a:p>
          <a:p>
            <a:pPr marL="0" indent="0">
              <a:buNone/>
            </a:pPr>
            <a:r>
              <a:rPr lang="en-US" dirty="0" smtClean="0">
                <a:latin typeface="+mn-lt"/>
              </a:rPr>
              <a:t>      </a:t>
            </a:r>
            <a:r>
              <a:rPr lang="en-US" sz="1800" dirty="0" smtClean="0">
                <a:latin typeface="+mn-lt"/>
              </a:rPr>
              <a:t>200 OK – for successful. </a:t>
            </a:r>
          </a:p>
        </p:txBody>
      </p:sp>
    </p:spTree>
    <p:extLst>
      <p:ext uri="{BB962C8B-B14F-4D97-AF65-F5344CB8AC3E}">
        <p14:creationId xmlns:p14="http://schemas.microsoft.com/office/powerpoint/2010/main" val="2497981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31800"/>
            <a:ext cx="8588375" cy="1168400"/>
          </a:xfrm>
        </p:spPr>
        <p:txBody>
          <a:bodyPr/>
          <a:lstStyle/>
          <a:p>
            <a:r>
              <a:rPr lang="en-US" dirty="0" smtClean="0"/>
              <a:t>Renew Authorization API</a:t>
            </a:r>
            <a:endParaRPr lang="en-US" dirty="0"/>
          </a:p>
        </p:txBody>
      </p:sp>
      <p:sp>
        <p:nvSpPr>
          <p:cNvPr id="3" name="Content Placeholder 2"/>
          <p:cNvSpPr>
            <a:spLocks noGrp="1"/>
          </p:cNvSpPr>
          <p:nvPr>
            <p:ph idx="1"/>
          </p:nvPr>
        </p:nvSpPr>
        <p:spPr>
          <a:xfrm>
            <a:off x="228600" y="1752600"/>
            <a:ext cx="8550275" cy="4705350"/>
          </a:xfrm>
        </p:spPr>
        <p:txBody>
          <a:bodyPr/>
          <a:lstStyle/>
          <a:p>
            <a:r>
              <a:rPr lang="en-US" dirty="0">
                <a:latin typeface="+mn-lt"/>
              </a:rPr>
              <a:t>Using this API, you can renew the license authorization for </a:t>
            </a:r>
            <a:r>
              <a:rPr lang="en-US" dirty="0" smtClean="0">
                <a:latin typeface="+mn-lt"/>
              </a:rPr>
              <a:t>the product </a:t>
            </a:r>
            <a:r>
              <a:rPr lang="en-US" dirty="0">
                <a:latin typeface="+mn-lt"/>
              </a:rPr>
              <a:t>with CSSM or satellite. However, the licenses are </a:t>
            </a:r>
            <a:r>
              <a:rPr lang="en-US" dirty="0" smtClean="0">
                <a:latin typeface="+mn-lt"/>
              </a:rPr>
              <a:t>automatically authorized </a:t>
            </a:r>
            <a:r>
              <a:rPr lang="en-US" dirty="0">
                <a:latin typeface="+mn-lt"/>
              </a:rPr>
              <a:t>in every 30 days</a:t>
            </a:r>
            <a:r>
              <a:rPr lang="en-US" dirty="0" smtClean="0">
                <a:latin typeface="+mn-lt"/>
              </a:rPr>
              <a:t>.</a:t>
            </a:r>
          </a:p>
          <a:p>
            <a:r>
              <a:rPr lang="en-US" dirty="0">
                <a:latin typeface="+mn-lt"/>
              </a:rPr>
              <a:t>PUT operation is supported to </a:t>
            </a:r>
            <a:r>
              <a:rPr lang="en-US" dirty="0" smtClean="0">
                <a:latin typeface="+mn-lt"/>
              </a:rPr>
              <a:t>renew the authorization of the </a:t>
            </a:r>
            <a:r>
              <a:rPr lang="en-US" dirty="0">
                <a:latin typeface="+mn-lt"/>
              </a:rPr>
              <a:t>product</a:t>
            </a:r>
          </a:p>
          <a:p>
            <a:r>
              <a:rPr lang="en-US" dirty="0">
                <a:latin typeface="+mn-lt"/>
              </a:rPr>
              <a:t>Request URI:</a:t>
            </a:r>
          </a:p>
          <a:p>
            <a:pPr marL="0" indent="0">
              <a:buNone/>
            </a:pPr>
            <a:r>
              <a:rPr lang="en-US" dirty="0">
                <a:latin typeface="+mn-lt"/>
              </a:rPr>
              <a:t>      </a:t>
            </a:r>
            <a:r>
              <a:rPr lang="en-US" sz="1800" dirty="0">
                <a:latin typeface="+mn-lt"/>
              </a:rPr>
              <a:t>https://&lt;connection-server&gt;/</a:t>
            </a:r>
            <a:r>
              <a:rPr lang="en-US" sz="1800" dirty="0" smtClean="0">
                <a:latin typeface="+mn-lt"/>
              </a:rPr>
              <a:t>vmrest/smartlicense/renewAuth</a:t>
            </a:r>
          </a:p>
          <a:p>
            <a:pPr>
              <a:buFont typeface="Arial" panose="020B0604020202020204" pitchFamily="34" charset="0"/>
              <a:buChar char="•"/>
            </a:pPr>
            <a:r>
              <a:rPr lang="en-US" dirty="0" smtClean="0">
                <a:latin typeface="+mn-lt"/>
              </a:rPr>
              <a:t>Response </a:t>
            </a:r>
            <a:r>
              <a:rPr lang="en-US" dirty="0">
                <a:latin typeface="+mn-lt"/>
              </a:rPr>
              <a:t>Code:</a:t>
            </a:r>
          </a:p>
          <a:p>
            <a:pPr marL="0" indent="0">
              <a:buNone/>
            </a:pPr>
            <a:r>
              <a:rPr lang="en-US" dirty="0">
                <a:latin typeface="+mn-lt"/>
              </a:rPr>
              <a:t>      </a:t>
            </a:r>
            <a:r>
              <a:rPr lang="en-US" sz="1800" dirty="0">
                <a:latin typeface="+mn-lt"/>
              </a:rPr>
              <a:t>200 OK – for successful. </a:t>
            </a:r>
          </a:p>
          <a:p>
            <a:endParaRPr lang="en-US" sz="1800" dirty="0" smtClean="0"/>
          </a:p>
          <a:p>
            <a:endParaRPr lang="en-US" dirty="0"/>
          </a:p>
        </p:txBody>
      </p:sp>
    </p:spTree>
    <p:extLst>
      <p:ext uri="{BB962C8B-B14F-4D97-AF65-F5344CB8AC3E}">
        <p14:creationId xmlns:p14="http://schemas.microsoft.com/office/powerpoint/2010/main" val="2206632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31800"/>
            <a:ext cx="8588375" cy="1092200"/>
          </a:xfrm>
        </p:spPr>
        <p:txBody>
          <a:bodyPr/>
          <a:lstStyle/>
          <a:p>
            <a:r>
              <a:rPr lang="en-US" dirty="0"/>
              <a:t>Renew </a:t>
            </a:r>
            <a:r>
              <a:rPr lang="en-US" dirty="0" smtClean="0"/>
              <a:t>Registration </a:t>
            </a:r>
            <a:r>
              <a:rPr lang="en-US" dirty="0"/>
              <a:t>API</a:t>
            </a:r>
          </a:p>
        </p:txBody>
      </p:sp>
      <p:sp>
        <p:nvSpPr>
          <p:cNvPr id="3" name="Content Placeholder 2"/>
          <p:cNvSpPr>
            <a:spLocks noGrp="1"/>
          </p:cNvSpPr>
          <p:nvPr>
            <p:ph idx="1"/>
          </p:nvPr>
        </p:nvSpPr>
        <p:spPr>
          <a:xfrm>
            <a:off x="228600" y="1600200"/>
            <a:ext cx="8550275" cy="4965700"/>
          </a:xfrm>
        </p:spPr>
        <p:txBody>
          <a:bodyPr/>
          <a:lstStyle/>
          <a:p>
            <a:r>
              <a:rPr lang="en-US" dirty="0">
                <a:latin typeface="+mn-lt"/>
              </a:rPr>
              <a:t>Using this API, you can renew the registration of the product </a:t>
            </a:r>
            <a:r>
              <a:rPr lang="en-US" dirty="0" smtClean="0">
                <a:latin typeface="+mn-lt"/>
              </a:rPr>
              <a:t>with CSSM </a:t>
            </a:r>
            <a:r>
              <a:rPr lang="en-US" dirty="0">
                <a:latin typeface="+mn-lt"/>
              </a:rPr>
              <a:t>or satellite. However, the registration of the product is </a:t>
            </a:r>
            <a:r>
              <a:rPr lang="en-US" dirty="0" smtClean="0">
                <a:latin typeface="+mn-lt"/>
              </a:rPr>
              <a:t>automatically renewed </a:t>
            </a:r>
            <a:r>
              <a:rPr lang="en-US" dirty="0">
                <a:latin typeface="+mn-lt"/>
              </a:rPr>
              <a:t>in every six month</a:t>
            </a:r>
            <a:r>
              <a:rPr lang="en-US" dirty="0" smtClean="0">
                <a:latin typeface="+mn-lt"/>
              </a:rPr>
              <a:t>.</a:t>
            </a:r>
          </a:p>
          <a:p>
            <a:r>
              <a:rPr lang="en-US" dirty="0">
                <a:latin typeface="+mn-lt"/>
              </a:rPr>
              <a:t>PUT operation is supported to renew the </a:t>
            </a:r>
            <a:r>
              <a:rPr lang="en-US" dirty="0" smtClean="0">
                <a:latin typeface="+mn-lt"/>
              </a:rPr>
              <a:t>registration </a:t>
            </a:r>
            <a:r>
              <a:rPr lang="en-US" dirty="0">
                <a:latin typeface="+mn-lt"/>
              </a:rPr>
              <a:t>of the product</a:t>
            </a:r>
          </a:p>
          <a:p>
            <a:r>
              <a:rPr lang="en-US" dirty="0">
                <a:latin typeface="+mn-lt"/>
              </a:rPr>
              <a:t>Request URI:</a:t>
            </a:r>
          </a:p>
          <a:p>
            <a:pPr marL="0" indent="0">
              <a:buNone/>
            </a:pPr>
            <a:r>
              <a:rPr lang="en-US" dirty="0">
                <a:latin typeface="+mn-lt"/>
              </a:rPr>
              <a:t>      </a:t>
            </a:r>
            <a:r>
              <a:rPr lang="en-US" sz="1800" dirty="0">
                <a:latin typeface="+mn-lt"/>
              </a:rPr>
              <a:t>https://&lt;connection-server&gt;/</a:t>
            </a:r>
            <a:r>
              <a:rPr lang="en-US" sz="1800" dirty="0" smtClean="0">
                <a:latin typeface="+mn-lt"/>
              </a:rPr>
              <a:t>vmrest/smartlicense/renewID</a:t>
            </a:r>
            <a:endParaRPr lang="en-US" sz="1800" dirty="0">
              <a:latin typeface="+mn-lt"/>
            </a:endParaRPr>
          </a:p>
          <a:p>
            <a:pPr>
              <a:buFont typeface="Arial" panose="020B0604020202020204" pitchFamily="34" charset="0"/>
              <a:buChar char="•"/>
            </a:pPr>
            <a:r>
              <a:rPr lang="en-US" dirty="0">
                <a:latin typeface="+mn-lt"/>
              </a:rPr>
              <a:t>Response Code:</a:t>
            </a:r>
          </a:p>
          <a:p>
            <a:pPr marL="0" indent="0">
              <a:buNone/>
            </a:pPr>
            <a:r>
              <a:rPr lang="en-US" dirty="0">
                <a:latin typeface="+mn-lt"/>
              </a:rPr>
              <a:t>      </a:t>
            </a:r>
            <a:r>
              <a:rPr lang="en-US" sz="1800" dirty="0">
                <a:latin typeface="+mn-lt"/>
              </a:rPr>
              <a:t>200 OK – for successful. </a:t>
            </a:r>
          </a:p>
          <a:p>
            <a:endParaRPr lang="en-US" sz="1800" dirty="0"/>
          </a:p>
          <a:p>
            <a:endParaRPr lang="en-US" dirty="0"/>
          </a:p>
        </p:txBody>
      </p:sp>
    </p:spTree>
    <p:extLst>
      <p:ext uri="{BB962C8B-B14F-4D97-AF65-F5344CB8AC3E}">
        <p14:creationId xmlns:p14="http://schemas.microsoft.com/office/powerpoint/2010/main" val="2265607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31800"/>
            <a:ext cx="8588375" cy="863600"/>
          </a:xfrm>
        </p:spPr>
        <p:txBody>
          <a:bodyPr/>
          <a:lstStyle/>
          <a:p>
            <a:r>
              <a:rPr lang="en-US" dirty="0" smtClean="0"/>
              <a:t>Licensing Details </a:t>
            </a:r>
            <a:endParaRPr lang="en-US" dirty="0"/>
          </a:p>
        </p:txBody>
      </p:sp>
      <p:sp>
        <p:nvSpPr>
          <p:cNvPr id="3" name="Content Placeholder 2"/>
          <p:cNvSpPr>
            <a:spLocks noGrp="1"/>
          </p:cNvSpPr>
          <p:nvPr>
            <p:ph idx="1"/>
          </p:nvPr>
        </p:nvSpPr>
        <p:spPr>
          <a:xfrm>
            <a:off x="230188" y="1295400"/>
            <a:ext cx="8550275" cy="5257800"/>
          </a:xfrm>
        </p:spPr>
        <p:txBody>
          <a:bodyPr/>
          <a:lstStyle/>
          <a:p>
            <a:r>
              <a:rPr lang="en-US" dirty="0">
                <a:latin typeface="+mn-lt"/>
              </a:rPr>
              <a:t>This API is used for listing </a:t>
            </a:r>
            <a:r>
              <a:rPr lang="en-US" dirty="0" smtClean="0">
                <a:latin typeface="+mn-lt"/>
              </a:rPr>
              <a:t>all the </a:t>
            </a:r>
            <a:r>
              <a:rPr lang="en-US" dirty="0">
                <a:latin typeface="+mn-lt"/>
              </a:rPr>
              <a:t>licensing information of the product</a:t>
            </a:r>
            <a:r>
              <a:rPr lang="en-US" dirty="0" smtClean="0">
                <a:latin typeface="+mn-lt"/>
              </a:rPr>
              <a:t>.</a:t>
            </a:r>
          </a:p>
          <a:p>
            <a:r>
              <a:rPr lang="en-US" dirty="0" smtClean="0">
                <a:latin typeface="+mn-lt"/>
              </a:rPr>
              <a:t>The licensing information comprises the following:</a:t>
            </a:r>
          </a:p>
          <a:p>
            <a:pPr indent="6350">
              <a:buFont typeface="Wingdings" panose="05000000000000000000" pitchFamily="2" charset="2"/>
              <a:buChar char="ü"/>
            </a:pPr>
            <a:r>
              <a:rPr lang="en-US" sz="1800" dirty="0" smtClean="0">
                <a:latin typeface="+mn-lt"/>
              </a:rPr>
              <a:t> Registration details</a:t>
            </a:r>
          </a:p>
          <a:p>
            <a:pPr indent="6350">
              <a:buFont typeface="Wingdings" panose="05000000000000000000" pitchFamily="2" charset="2"/>
              <a:buChar char="ü"/>
            </a:pPr>
            <a:r>
              <a:rPr lang="en-US" sz="1800" dirty="0" smtClean="0">
                <a:latin typeface="+mn-lt"/>
              </a:rPr>
              <a:t> Authorization details</a:t>
            </a:r>
          </a:p>
          <a:p>
            <a:pPr indent="6350">
              <a:buFont typeface="Wingdings" panose="05000000000000000000" pitchFamily="2" charset="2"/>
              <a:buChar char="ü"/>
            </a:pPr>
            <a:r>
              <a:rPr lang="en-US" sz="1800" dirty="0" smtClean="0">
                <a:latin typeface="+mn-lt"/>
              </a:rPr>
              <a:t> License Usage</a:t>
            </a:r>
          </a:p>
          <a:p>
            <a:pPr>
              <a:buFont typeface="Arial" panose="020B0604020202020204" pitchFamily="34" charset="0"/>
              <a:buChar char="•"/>
            </a:pPr>
            <a:r>
              <a:rPr lang="en-US" dirty="0" smtClean="0">
                <a:latin typeface="+mn-lt"/>
              </a:rPr>
              <a:t>GET </a:t>
            </a:r>
            <a:r>
              <a:rPr lang="en-US" dirty="0">
                <a:latin typeface="+mn-lt"/>
              </a:rPr>
              <a:t>operation is supported to </a:t>
            </a:r>
            <a:r>
              <a:rPr lang="en-US" dirty="0" smtClean="0">
                <a:latin typeface="+mn-lt"/>
              </a:rPr>
              <a:t>view the licensing information </a:t>
            </a:r>
            <a:r>
              <a:rPr lang="en-US" dirty="0">
                <a:latin typeface="+mn-lt"/>
              </a:rPr>
              <a:t>of the product</a:t>
            </a:r>
          </a:p>
          <a:p>
            <a:r>
              <a:rPr lang="en-US" dirty="0">
                <a:latin typeface="+mn-lt"/>
              </a:rPr>
              <a:t>Request </a:t>
            </a:r>
            <a:r>
              <a:rPr lang="en-US" dirty="0" smtClean="0">
                <a:latin typeface="+mn-lt"/>
              </a:rPr>
              <a:t>URI:                                                                    </a:t>
            </a:r>
            <a:r>
              <a:rPr lang="en-US" sz="1800" dirty="0" smtClean="0">
                <a:latin typeface="+mn-lt"/>
              </a:rPr>
              <a:t>https</a:t>
            </a:r>
            <a:r>
              <a:rPr lang="en-US" sz="1800" dirty="0">
                <a:latin typeface="+mn-lt"/>
              </a:rPr>
              <a:t>://&lt;connection-server&gt;/</a:t>
            </a:r>
            <a:r>
              <a:rPr lang="en-US" sz="1800" dirty="0" smtClean="0">
                <a:latin typeface="+mn-lt"/>
              </a:rPr>
              <a:t>vmrest/smartlicense/licensedetails</a:t>
            </a:r>
          </a:p>
          <a:p>
            <a:pPr>
              <a:buFont typeface="Arial" panose="020B0604020202020204" pitchFamily="34" charset="0"/>
              <a:buChar char="•"/>
            </a:pPr>
            <a:r>
              <a:rPr lang="en-US" sz="1800" dirty="0"/>
              <a:t>Response </a:t>
            </a:r>
            <a:r>
              <a:rPr lang="en-US" sz="1800" dirty="0" smtClean="0"/>
              <a:t>Code:                                                                                                 200 </a:t>
            </a:r>
            <a:r>
              <a:rPr lang="en-US" sz="1800" dirty="0"/>
              <a:t>OK – for successful. </a:t>
            </a:r>
            <a:endParaRPr lang="en-US" sz="1800" dirty="0" smtClean="0"/>
          </a:p>
          <a:p>
            <a:pPr marL="0" indent="0">
              <a:buNone/>
            </a:pPr>
            <a:r>
              <a:rPr lang="en-US" sz="1800" dirty="0"/>
              <a:t>Note: </a:t>
            </a:r>
            <a:r>
              <a:rPr lang="en-US" sz="1600" dirty="0"/>
              <a:t>To get the latest licensing details of the product, you must renew the authorization of the product.</a:t>
            </a:r>
          </a:p>
          <a:p>
            <a:pPr marL="0" indent="0">
              <a:buNone/>
            </a:pPr>
            <a:endParaRPr lang="en-US" sz="1800" dirty="0"/>
          </a:p>
          <a:p>
            <a:pPr marL="0" indent="0">
              <a:buNone/>
            </a:pPr>
            <a:endParaRPr lang="en-US" sz="1800" dirty="0" smtClean="0">
              <a:latin typeface="+mn-lt"/>
            </a:endParaRPr>
          </a:p>
          <a:p>
            <a:pPr marL="0" indent="0">
              <a:buNone/>
            </a:pPr>
            <a:endParaRPr lang="en-US" sz="1800" dirty="0" smtClean="0">
              <a:latin typeface="+mn-lt"/>
            </a:endParaRPr>
          </a:p>
          <a:p>
            <a:pPr marL="0" indent="0">
              <a:buNone/>
            </a:pPr>
            <a:r>
              <a:rPr lang="en-US" dirty="0">
                <a:latin typeface="+mn-lt"/>
              </a:rPr>
              <a:t>		</a:t>
            </a:r>
          </a:p>
        </p:txBody>
      </p:sp>
    </p:spTree>
    <p:extLst>
      <p:ext uri="{BB962C8B-B14F-4D97-AF65-F5344CB8AC3E}">
        <p14:creationId xmlns:p14="http://schemas.microsoft.com/office/powerpoint/2010/main" val="1613395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228600"/>
            <a:ext cx="8588375" cy="838200"/>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230188" y="1066800"/>
            <a:ext cx="8550275" cy="5238750"/>
          </a:xfrm>
        </p:spPr>
        <p:txBody>
          <a:bodyPr/>
          <a:lstStyle/>
          <a:p>
            <a:r>
              <a:rPr lang="en-US" sz="1800" dirty="0" smtClean="0"/>
              <a:t>GET Response </a:t>
            </a:r>
          </a:p>
          <a:p>
            <a:endParaRPr lang="en-US" dirty="0" smtClean="0"/>
          </a:p>
          <a:p>
            <a:pPr marL="0" indent="0">
              <a:buNone/>
            </a:pPr>
            <a:endParaRPr lang="en-US" dirty="0" smtClean="0"/>
          </a:p>
          <a:p>
            <a:pPr marL="0" indent="0">
              <a:buNone/>
            </a:pPr>
            <a:r>
              <a:rPr lang="en-US" dirty="0"/>
              <a:t> </a:t>
            </a:r>
            <a:endParaRPr lang="en-US" dirty="0" smtClean="0"/>
          </a:p>
          <a:p>
            <a:pPr marL="0" indent="0">
              <a:buNone/>
            </a:pPr>
            <a:endParaRPr lang="en-US" dirty="0"/>
          </a:p>
          <a:p>
            <a:pPr marL="0" indent="0">
              <a:buNone/>
            </a:pPr>
            <a:endParaRPr lang="en-US" dirty="0"/>
          </a:p>
          <a:p>
            <a:pPr marL="0" indent="0">
              <a:buNone/>
            </a:pPr>
            <a:r>
              <a:rPr lang="en-US" sz="1800" dirty="0" smtClean="0">
                <a:latin typeface="+mn-lt"/>
              </a:rPr>
              <a:t>Note: </a:t>
            </a:r>
            <a:r>
              <a:rPr lang="en-US" sz="1600" dirty="0" smtClean="0">
                <a:latin typeface="+mn-lt"/>
              </a:rPr>
              <a:t>The above response is in XML format. You can also get the response in JSON format. Example:    </a:t>
            </a:r>
            <a:endParaRPr lang="en-US" sz="1600" dirty="0" smtClean="0">
              <a:latin typeface="+mn-lt"/>
            </a:endParaRPr>
          </a:p>
          <a:p>
            <a:pPr marL="0" indent="0">
              <a:buNone/>
            </a:pPr>
            <a:endParaRPr lang="en-US" sz="1600" dirty="0">
              <a:latin typeface="+mn-lt"/>
            </a:endParaRPr>
          </a:p>
          <a:p>
            <a:pPr marL="0" indent="0">
              <a:buNone/>
            </a:pPr>
            <a:endParaRPr lang="en-US" sz="1800" dirty="0" smtClean="0">
              <a:latin typeface="+mn-lt"/>
            </a:endParaRPr>
          </a:p>
        </p:txBody>
      </p:sp>
      <p:pic>
        <p:nvPicPr>
          <p:cNvPr id="1027" name="Picture 3">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447800"/>
            <a:ext cx="6858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a:hlinkClick r:id="rId5" action="ppaction://hlinkfil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419601"/>
            <a:ext cx="68580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7264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304800"/>
            <a:ext cx="8588375" cy="1066800"/>
          </a:xfrm>
        </p:spPr>
        <p:txBody>
          <a:bodyPr/>
          <a:lstStyle/>
          <a:p>
            <a:r>
              <a:rPr lang="en-US" dirty="0" smtClean="0"/>
              <a:t>Licensing Details (</a:t>
            </a:r>
            <a:r>
              <a:rPr lang="en-US" dirty="0" err="1" smtClean="0"/>
              <a:t>cont</a:t>
            </a:r>
            <a:r>
              <a:rPr lang="en-US" dirty="0" smtClean="0"/>
              <a:t>…)</a:t>
            </a:r>
            <a:endParaRPr lang="en-US" dirty="0"/>
          </a:p>
        </p:txBody>
      </p:sp>
      <p:sp>
        <p:nvSpPr>
          <p:cNvPr id="3" name="Content Placeholder 2"/>
          <p:cNvSpPr>
            <a:spLocks noGrp="1"/>
          </p:cNvSpPr>
          <p:nvPr>
            <p:ph idx="1"/>
          </p:nvPr>
        </p:nvSpPr>
        <p:spPr>
          <a:xfrm>
            <a:off x="228600" y="1752600"/>
            <a:ext cx="8550275" cy="4572000"/>
          </a:xfrm>
        </p:spPr>
        <p:txBody>
          <a:bodyPr/>
          <a:lstStyle/>
          <a:p>
            <a:r>
              <a:rPr lang="en-US" dirty="0" smtClean="0">
                <a:latin typeface="+mn-lt"/>
              </a:rPr>
              <a:t>License Usage provides license parameters and usage report based on the </a:t>
            </a:r>
            <a:r>
              <a:rPr lang="en-US" dirty="0" smtClean="0">
                <a:latin typeface="+mn-lt"/>
              </a:rPr>
              <a:t>below deployment modes </a:t>
            </a:r>
            <a:r>
              <a:rPr lang="en-US" dirty="0" smtClean="0">
                <a:latin typeface="+mn-lt"/>
              </a:rPr>
              <a:t>of </a:t>
            </a:r>
            <a:r>
              <a:rPr lang="en-US" dirty="0" smtClean="0">
                <a:latin typeface="+mn-lt"/>
              </a:rPr>
              <a:t>Unity Connection</a:t>
            </a:r>
            <a:r>
              <a:rPr lang="en-US" dirty="0">
                <a:latin typeface="+mn-lt"/>
              </a:rPr>
              <a:t>:</a:t>
            </a:r>
            <a:endParaRPr lang="en-US" dirty="0" smtClean="0">
              <a:latin typeface="+mn-lt"/>
            </a:endParaRPr>
          </a:p>
          <a:p>
            <a:pPr marL="738188" indent="-342900">
              <a:buFont typeface="Wingdings" panose="05000000000000000000" pitchFamily="2" charset="2"/>
              <a:buChar char="ü"/>
            </a:pPr>
            <a:r>
              <a:rPr lang="en-US" dirty="0" smtClean="0"/>
              <a:t>Enterprise</a:t>
            </a:r>
            <a:r>
              <a:rPr lang="en-US" sz="1800" dirty="0" smtClean="0">
                <a:latin typeface="+mn-lt"/>
              </a:rPr>
              <a:t>: </a:t>
            </a:r>
            <a:r>
              <a:rPr lang="en-US" sz="1800" dirty="0">
                <a:latin typeface="+mn-lt"/>
              </a:rPr>
              <a:t>This is the default mode of Unity </a:t>
            </a:r>
            <a:r>
              <a:rPr lang="en-US" sz="1800" dirty="0" smtClean="0">
                <a:latin typeface="+mn-lt"/>
              </a:rPr>
              <a:t>Connection</a:t>
            </a:r>
            <a:r>
              <a:rPr lang="en-US" sz="1800" dirty="0" smtClean="0">
                <a:latin typeface="+mn-lt"/>
              </a:rPr>
              <a:t>.</a:t>
            </a:r>
            <a:endParaRPr lang="en-US" sz="1800" dirty="0"/>
          </a:p>
          <a:p>
            <a:pPr marL="738188" indent="-342900">
              <a:buFont typeface="Wingdings" panose="05000000000000000000" pitchFamily="2" charset="2"/>
              <a:buChar char="ü"/>
            </a:pPr>
            <a:r>
              <a:rPr lang="en-US" dirty="0" smtClean="0"/>
              <a:t>HCS</a:t>
            </a:r>
            <a:r>
              <a:rPr lang="en-US" sz="1800" dirty="0" smtClean="0">
                <a:latin typeface="+mn-lt"/>
              </a:rPr>
              <a:t>: This mode comprises Hosted </a:t>
            </a:r>
            <a:r>
              <a:rPr lang="en-US" sz="1800" dirty="0">
                <a:latin typeface="+mn-lt"/>
              </a:rPr>
              <a:t>Collaboration Services</a:t>
            </a:r>
            <a:r>
              <a:rPr lang="en-US" sz="1800" dirty="0" smtClean="0">
                <a:latin typeface="+mn-lt"/>
              </a:rPr>
              <a:t>. </a:t>
            </a:r>
          </a:p>
          <a:p>
            <a:pPr marL="738188" indent="-342900">
              <a:buFont typeface="Wingdings" panose="05000000000000000000" pitchFamily="2" charset="2"/>
              <a:buChar char="ü"/>
            </a:pPr>
            <a:r>
              <a:rPr lang="en-US" dirty="0" smtClean="0"/>
              <a:t>HCS-LE</a:t>
            </a:r>
            <a:r>
              <a:rPr lang="en-US" sz="1800" dirty="0" smtClean="0">
                <a:latin typeface="+mn-lt"/>
              </a:rPr>
              <a:t>: This mode comprises </a:t>
            </a:r>
            <a:r>
              <a:rPr lang="en-US" sz="1800" dirty="0">
                <a:latin typeface="+mn-lt"/>
              </a:rPr>
              <a:t>Hosted Collaboration </a:t>
            </a:r>
            <a:r>
              <a:rPr lang="en-US" sz="1800" dirty="0" smtClean="0">
                <a:latin typeface="+mn-lt"/>
              </a:rPr>
              <a:t>Services -Large </a:t>
            </a:r>
            <a:r>
              <a:rPr lang="en-US" sz="1800" dirty="0">
                <a:latin typeface="+mn-lt"/>
              </a:rPr>
              <a:t>Enterprise</a:t>
            </a:r>
            <a:r>
              <a:rPr lang="en-US" sz="1800" dirty="0" smtClean="0">
                <a:latin typeface="+mn-lt"/>
              </a:rPr>
              <a:t>. </a:t>
            </a:r>
          </a:p>
          <a:p>
            <a:pPr marL="0" indent="0">
              <a:buNone/>
            </a:pPr>
            <a:endParaRPr lang="en-US" dirty="0" smtClean="0"/>
          </a:p>
        </p:txBody>
      </p:sp>
    </p:spTree>
    <p:extLst>
      <p:ext uri="{BB962C8B-B14F-4D97-AF65-F5344CB8AC3E}">
        <p14:creationId xmlns:p14="http://schemas.microsoft.com/office/powerpoint/2010/main" val="622511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31800"/>
            <a:ext cx="8588375" cy="863600"/>
          </a:xfrm>
        </p:spPr>
        <p:txBody>
          <a:bodyPr/>
          <a:lstStyle/>
          <a:p>
            <a:r>
              <a:rPr lang="en-US" dirty="0" smtClean="0"/>
              <a:t>Example of License Usage</a:t>
            </a:r>
            <a:endParaRPr lang="en-US" dirty="0"/>
          </a:p>
        </p:txBody>
      </p:sp>
      <p:sp>
        <p:nvSpPr>
          <p:cNvPr id="3" name="Content Placeholder 2"/>
          <p:cNvSpPr>
            <a:spLocks noGrp="1"/>
          </p:cNvSpPr>
          <p:nvPr>
            <p:ph idx="1"/>
          </p:nvPr>
        </p:nvSpPr>
        <p:spPr/>
        <p:txBody>
          <a:bodyPr/>
          <a:lstStyle/>
          <a:p>
            <a:r>
              <a:rPr lang="en-US" dirty="0" smtClean="0"/>
              <a:t>Enterprise Mode       </a:t>
            </a:r>
          </a:p>
          <a:p>
            <a:endParaRPr lang="en-US" dirty="0"/>
          </a:p>
          <a:p>
            <a:endParaRPr lang="en-US" dirty="0" smtClean="0"/>
          </a:p>
          <a:p>
            <a:endParaRPr lang="en-US" dirty="0"/>
          </a:p>
          <a:p>
            <a:endParaRPr lang="en-US" dirty="0" smtClean="0"/>
          </a:p>
          <a:p>
            <a:r>
              <a:rPr lang="en-US" dirty="0" smtClean="0"/>
              <a:t>HCS Mode</a:t>
            </a:r>
          </a:p>
          <a:p>
            <a:endParaRPr lang="en-US" dirty="0" smtClean="0"/>
          </a:p>
          <a:p>
            <a:endParaRPr lang="en-US" dirty="0"/>
          </a:p>
        </p:txBody>
      </p:sp>
      <p:pic>
        <p:nvPicPr>
          <p:cNvPr id="2050"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275" y="1905000"/>
            <a:ext cx="779145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a:hlinkClick r:id="rId4" action="ppaction://hlinkfil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274" y="4191000"/>
            <a:ext cx="7791451"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4502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HCS-LE Mode</a:t>
            </a:r>
          </a:p>
          <a:p>
            <a:endParaRPr lang="en-US" dirty="0"/>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916" y="1905000"/>
            <a:ext cx="802005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4432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304800"/>
            <a:ext cx="8588375" cy="1143000"/>
          </a:xfrm>
        </p:spPr>
        <p:txBody>
          <a:bodyPr/>
          <a:lstStyle/>
          <a:p>
            <a:r>
              <a:rPr lang="en-US" dirty="0" smtClean="0"/>
              <a:t>Get License Data for STT</a:t>
            </a:r>
            <a:endParaRPr lang="en-US" dirty="0"/>
          </a:p>
        </p:txBody>
      </p:sp>
      <p:sp>
        <p:nvSpPr>
          <p:cNvPr id="3" name="Content Placeholder 2"/>
          <p:cNvSpPr>
            <a:spLocks noGrp="1"/>
          </p:cNvSpPr>
          <p:nvPr>
            <p:ph idx="1"/>
          </p:nvPr>
        </p:nvSpPr>
        <p:spPr>
          <a:xfrm>
            <a:off x="228600" y="1524000"/>
            <a:ext cx="8550275" cy="5334000"/>
          </a:xfrm>
        </p:spPr>
        <p:txBody>
          <a:bodyPr/>
          <a:lstStyle/>
          <a:p>
            <a:r>
              <a:rPr lang="en-US" dirty="0" smtClean="0">
                <a:latin typeface="+mn-lt"/>
              </a:rPr>
              <a:t>Using this API</a:t>
            </a:r>
            <a:r>
              <a:rPr lang="en-US" dirty="0">
                <a:latin typeface="+mn-lt"/>
              </a:rPr>
              <a:t>, </a:t>
            </a:r>
            <a:r>
              <a:rPr lang="en-US" dirty="0" smtClean="0">
                <a:latin typeface="+mn-lt"/>
              </a:rPr>
              <a:t>you can acquire </a:t>
            </a:r>
            <a:r>
              <a:rPr lang="en-US" dirty="0">
                <a:latin typeface="+mn-lt"/>
              </a:rPr>
              <a:t>the </a:t>
            </a:r>
            <a:r>
              <a:rPr lang="en-US" dirty="0" err="1">
                <a:latin typeface="+mn-lt"/>
              </a:rPr>
              <a:t>SpeechView</a:t>
            </a:r>
            <a:r>
              <a:rPr lang="en-US" dirty="0">
                <a:latin typeface="+mn-lt"/>
              </a:rPr>
              <a:t> license data </a:t>
            </a:r>
            <a:r>
              <a:rPr lang="en-US" dirty="0" smtClean="0">
                <a:latin typeface="+mn-lt"/>
              </a:rPr>
              <a:t>(</a:t>
            </a:r>
            <a:r>
              <a:rPr lang="en-US" dirty="0" smtClean="0"/>
              <a:t>Certificates </a:t>
            </a:r>
            <a:r>
              <a:rPr lang="en-US" dirty="0"/>
              <a:t>and V</a:t>
            </a:r>
            <a:r>
              <a:rPr lang="en-US" dirty="0" smtClean="0"/>
              <a:t>oucher code) </a:t>
            </a:r>
            <a:r>
              <a:rPr lang="en-US" dirty="0" smtClean="0"/>
              <a:t>locally to the </a:t>
            </a:r>
            <a:r>
              <a:rPr lang="en-US" dirty="0" smtClean="0"/>
              <a:t>connection server </a:t>
            </a:r>
            <a:r>
              <a:rPr lang="en-US" dirty="0" smtClean="0">
                <a:latin typeface="+mn-lt"/>
              </a:rPr>
              <a:t>from </a:t>
            </a:r>
            <a:r>
              <a:rPr lang="en-US" dirty="0" smtClean="0">
                <a:latin typeface="+mn-lt"/>
              </a:rPr>
              <a:t>CSSM </a:t>
            </a:r>
            <a:r>
              <a:rPr lang="en-US" dirty="0">
                <a:latin typeface="+mn-lt"/>
              </a:rPr>
              <a:t>or </a:t>
            </a:r>
            <a:r>
              <a:rPr lang="en-US" dirty="0" smtClean="0">
                <a:latin typeface="+mn-lt"/>
              </a:rPr>
              <a:t>satellite</a:t>
            </a:r>
            <a:r>
              <a:rPr lang="en-US" dirty="0">
                <a:latin typeface="+mn-lt"/>
              </a:rPr>
              <a:t>. </a:t>
            </a:r>
            <a:endParaRPr lang="en-US" dirty="0" smtClean="0">
              <a:latin typeface="+mn-lt"/>
            </a:endParaRPr>
          </a:p>
          <a:p>
            <a:r>
              <a:rPr lang="en-US" dirty="0">
                <a:latin typeface="+mn-lt"/>
              </a:rPr>
              <a:t>PUT operation is supported to </a:t>
            </a:r>
            <a:r>
              <a:rPr lang="en-US" dirty="0" smtClean="0">
                <a:latin typeface="+mn-lt"/>
              </a:rPr>
              <a:t>get the license data for </a:t>
            </a:r>
            <a:r>
              <a:rPr lang="en-US" dirty="0" err="1" smtClean="0">
                <a:latin typeface="+mn-lt"/>
              </a:rPr>
              <a:t>SpeechView</a:t>
            </a:r>
            <a:endParaRPr lang="en-US" dirty="0">
              <a:latin typeface="+mn-lt"/>
            </a:endParaRPr>
          </a:p>
          <a:p>
            <a:r>
              <a:rPr lang="en-US" dirty="0">
                <a:latin typeface="+mn-lt"/>
              </a:rPr>
              <a:t>Request URI:</a:t>
            </a:r>
          </a:p>
          <a:p>
            <a:pPr marL="0" indent="0">
              <a:buNone/>
            </a:pPr>
            <a:r>
              <a:rPr lang="en-US" dirty="0">
                <a:latin typeface="+mn-lt"/>
              </a:rPr>
              <a:t>      </a:t>
            </a:r>
            <a:r>
              <a:rPr lang="en-US" sz="1800" dirty="0">
                <a:latin typeface="+mn-lt"/>
              </a:rPr>
              <a:t>https://&lt;connection-server&gt;/</a:t>
            </a:r>
            <a:r>
              <a:rPr lang="en-US" sz="1800" dirty="0" smtClean="0">
                <a:latin typeface="+mn-lt"/>
              </a:rPr>
              <a:t>vmrest/smartlicense/</a:t>
            </a:r>
            <a:r>
              <a:rPr lang="en-US" sz="1800" dirty="0">
                <a:latin typeface="+mn-lt"/>
              </a:rPr>
              <a:t>configurenuancecerts</a:t>
            </a:r>
          </a:p>
          <a:p>
            <a:r>
              <a:rPr lang="en-US" dirty="0">
                <a:latin typeface="+mn-lt"/>
              </a:rPr>
              <a:t>Response Code:</a:t>
            </a:r>
          </a:p>
          <a:p>
            <a:pPr marL="0" indent="0">
              <a:buNone/>
            </a:pPr>
            <a:r>
              <a:rPr lang="en-US" dirty="0">
                <a:latin typeface="+mn-lt"/>
              </a:rPr>
              <a:t>      </a:t>
            </a:r>
            <a:r>
              <a:rPr lang="en-US" sz="1800" dirty="0">
                <a:latin typeface="+mn-lt"/>
              </a:rPr>
              <a:t>200 OK – for successful</a:t>
            </a:r>
            <a:r>
              <a:rPr lang="en-US" dirty="0"/>
              <a:t>. </a:t>
            </a:r>
          </a:p>
          <a:p>
            <a:endParaRPr lang="en-US" dirty="0" smtClean="0"/>
          </a:p>
          <a:p>
            <a:endParaRPr lang="en-US" dirty="0"/>
          </a:p>
        </p:txBody>
      </p:sp>
    </p:spTree>
    <p:extLst>
      <p:ext uri="{BB962C8B-B14F-4D97-AF65-F5344CB8AC3E}">
        <p14:creationId xmlns:p14="http://schemas.microsoft.com/office/powerpoint/2010/main" val="65354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txBox="1">
            <a:spLocks noChangeArrowheads="1"/>
          </p:cNvSpPr>
          <p:nvPr/>
        </p:nvSpPr>
        <p:spPr bwMode="auto">
          <a:xfrm>
            <a:off x="468313" y="2133600"/>
            <a:ext cx="79406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marL="228600" indent="-228600" algn="ctr"/>
            <a:r>
              <a:rPr lang="en-US" altLang="en-US" sz="2800" b="1" i="1" dirty="0"/>
              <a:t>Notice</a:t>
            </a:r>
          </a:p>
          <a:p>
            <a:pPr marL="228600" indent="-228600" algn="ctr"/>
            <a:endParaRPr lang="en-US" altLang="en-US" b="1" i="1" dirty="0"/>
          </a:p>
          <a:p>
            <a:pPr marL="228600" indent="-228600" algn="ctr"/>
            <a:r>
              <a:rPr lang="en-US" altLang="en-US" b="1" i="1" dirty="0"/>
              <a:t>The information in this presentation is provided under Non-Disclosure agreement and should be treated as Cisco Confidential. Under no circumstances is this information to be shared further without the express consent of Cisco.  </a:t>
            </a:r>
          </a:p>
          <a:p>
            <a:pPr marL="228600" indent="-228600" algn="ctr"/>
            <a:endParaRPr lang="en-US" altLang="en-US" b="1" i="1" dirty="0"/>
          </a:p>
          <a:p>
            <a:pPr marL="228600" indent="-228600" algn="ctr"/>
            <a:r>
              <a:rPr lang="en-US" altLang="en-US" b="1" i="1" dirty="0"/>
              <a:t>Any roadmap item is subject to change at the sole discretion of  Cisco, and Cisco will have no liability for delay in the delivery or failure to deliver any of the products or features set forth in this document.</a:t>
            </a:r>
          </a:p>
        </p:txBody>
      </p:sp>
      <p:grpSp>
        <p:nvGrpSpPr>
          <p:cNvPr id="27651" name="Group 6"/>
          <p:cNvGrpSpPr>
            <a:grpSpLocks/>
          </p:cNvGrpSpPr>
          <p:nvPr/>
        </p:nvGrpSpPr>
        <p:grpSpPr bwMode="auto">
          <a:xfrm>
            <a:off x="3348038" y="692150"/>
            <a:ext cx="2101850" cy="1116013"/>
            <a:chOff x="3272" y="1316"/>
            <a:chExt cx="1889" cy="1002"/>
          </a:xfrm>
        </p:grpSpPr>
        <p:sp>
          <p:nvSpPr>
            <p:cNvPr id="27652" name="AutoShape 7"/>
            <p:cNvSpPr>
              <a:spLocks noChangeAspect="1" noChangeArrowheads="1" noTextEdit="1"/>
            </p:cNvSpPr>
            <p:nvPr/>
          </p:nvSpPr>
          <p:spPr bwMode="auto">
            <a:xfrm>
              <a:off x="3272" y="1316"/>
              <a:ext cx="1889" cy="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7653" name="Rectangle 8"/>
            <p:cNvSpPr>
              <a:spLocks noChangeArrowheads="1"/>
            </p:cNvSpPr>
            <p:nvPr/>
          </p:nvSpPr>
          <p:spPr bwMode="auto">
            <a:xfrm>
              <a:off x="3803" y="1980"/>
              <a:ext cx="86" cy="325"/>
            </a:xfrm>
            <a:prstGeom prst="rect">
              <a:avLst/>
            </a:prstGeom>
            <a:solidFill>
              <a:srgbClr val="B2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solidFill>
                  <a:srgbClr val="000000"/>
                </a:solidFill>
              </a:endParaRPr>
            </a:p>
          </p:txBody>
        </p:sp>
        <p:sp>
          <p:nvSpPr>
            <p:cNvPr id="27654" name="Freeform 9"/>
            <p:cNvSpPr>
              <a:spLocks/>
            </p:cNvSpPr>
            <p:nvPr/>
          </p:nvSpPr>
          <p:spPr bwMode="auto">
            <a:xfrm>
              <a:off x="4304"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5" name="Freeform 10"/>
            <p:cNvSpPr>
              <a:spLocks/>
            </p:cNvSpPr>
            <p:nvPr/>
          </p:nvSpPr>
          <p:spPr bwMode="auto">
            <a:xfrm>
              <a:off x="3443"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6" name="Freeform 11"/>
            <p:cNvSpPr>
              <a:spLocks noEditPoints="1"/>
            </p:cNvSpPr>
            <p:nvPr/>
          </p:nvSpPr>
          <p:spPr bwMode="auto">
            <a:xfrm>
              <a:off x="4643" y="1971"/>
              <a:ext cx="342" cy="343"/>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80"/>
                <a:gd name="T32" fmla="*/ 80 w 80"/>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7" name="Freeform 12"/>
            <p:cNvSpPr>
              <a:spLocks/>
            </p:cNvSpPr>
            <p:nvPr/>
          </p:nvSpPr>
          <p:spPr bwMode="auto">
            <a:xfrm>
              <a:off x="4000" y="1971"/>
              <a:ext cx="223" cy="343"/>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80"/>
                <a:gd name="T53" fmla="*/ 52 w 52"/>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8" name="Freeform 13"/>
            <p:cNvSpPr>
              <a:spLocks/>
            </p:cNvSpPr>
            <p:nvPr/>
          </p:nvSpPr>
          <p:spPr bwMode="auto">
            <a:xfrm>
              <a:off x="3272" y="1586"/>
              <a:ext cx="81"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9" name="Freeform 14"/>
            <p:cNvSpPr>
              <a:spLocks/>
            </p:cNvSpPr>
            <p:nvPr/>
          </p:nvSpPr>
          <p:spPr bwMode="auto">
            <a:xfrm>
              <a:off x="349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0" name="Freeform 15"/>
            <p:cNvSpPr>
              <a:spLocks/>
            </p:cNvSpPr>
            <p:nvPr/>
          </p:nvSpPr>
          <p:spPr bwMode="auto">
            <a:xfrm>
              <a:off x="3722" y="1320"/>
              <a:ext cx="81"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1" name="Freeform 16"/>
            <p:cNvSpPr>
              <a:spLocks/>
            </p:cNvSpPr>
            <p:nvPr/>
          </p:nvSpPr>
          <p:spPr bwMode="auto">
            <a:xfrm>
              <a:off x="394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2" name="Freeform 17"/>
            <p:cNvSpPr>
              <a:spLocks/>
            </p:cNvSpPr>
            <p:nvPr/>
          </p:nvSpPr>
          <p:spPr bwMode="auto">
            <a:xfrm>
              <a:off x="4171" y="1586"/>
              <a:ext cx="86" cy="167"/>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 name="T21" fmla="*/ 0 w 20"/>
                <a:gd name="T22" fmla="*/ 0 h 39"/>
                <a:gd name="T23" fmla="*/ 20 w 2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3" name="Freeform 18"/>
            <p:cNvSpPr>
              <a:spLocks/>
            </p:cNvSpPr>
            <p:nvPr/>
          </p:nvSpPr>
          <p:spPr bwMode="auto">
            <a:xfrm>
              <a:off x="439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4" name="Freeform 19"/>
            <p:cNvSpPr>
              <a:spLocks/>
            </p:cNvSpPr>
            <p:nvPr/>
          </p:nvSpPr>
          <p:spPr bwMode="auto">
            <a:xfrm>
              <a:off x="4625" y="1320"/>
              <a:ext cx="82"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5" name="Freeform 20"/>
            <p:cNvSpPr>
              <a:spLocks/>
            </p:cNvSpPr>
            <p:nvPr/>
          </p:nvSpPr>
          <p:spPr bwMode="auto">
            <a:xfrm>
              <a:off x="484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6" name="Freeform 21"/>
            <p:cNvSpPr>
              <a:spLocks/>
            </p:cNvSpPr>
            <p:nvPr/>
          </p:nvSpPr>
          <p:spPr bwMode="auto">
            <a:xfrm>
              <a:off x="5075" y="1586"/>
              <a:ext cx="82"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a:t>
            </a:r>
            <a:endParaRPr lang="en-US" dirty="0"/>
          </a:p>
        </p:txBody>
      </p:sp>
      <p:sp>
        <p:nvSpPr>
          <p:cNvPr id="3" name="Content Placeholder 2"/>
          <p:cNvSpPr>
            <a:spLocks noGrp="1"/>
          </p:cNvSpPr>
          <p:nvPr>
            <p:ph idx="1"/>
          </p:nvPr>
        </p:nvSpPr>
        <p:spPr>
          <a:xfrm>
            <a:off x="228600" y="1447800"/>
            <a:ext cx="8550275" cy="4965700"/>
          </a:xfrm>
        </p:spPr>
        <p:txBody>
          <a:bodyPr/>
          <a:lstStyle/>
          <a:p>
            <a:r>
              <a:rPr lang="en-US" dirty="0" smtClean="0">
                <a:latin typeface="+mn-lt"/>
              </a:rPr>
              <a:t>For  information on the troubleshooting scenarios of Cisco Smart Software Licensing, see Troubleshooting Guide for Cisco Unity Connection Release 12.x at </a:t>
            </a:r>
            <a:r>
              <a:rPr lang="en-US" sz="1800" dirty="0" smtClean="0">
                <a:latin typeface="+mn-lt"/>
                <a:hlinkClick r:id="rId2"/>
              </a:rPr>
              <a:t>https</a:t>
            </a:r>
            <a:r>
              <a:rPr lang="en-US" sz="1800" dirty="0">
                <a:latin typeface="+mn-lt"/>
                <a:hlinkClick r:id="rId2"/>
              </a:rPr>
              <a:t>://</a:t>
            </a:r>
            <a:r>
              <a:rPr lang="en-US" sz="1800" dirty="0" smtClean="0">
                <a:latin typeface="+mn-lt"/>
                <a:hlinkClick r:id="rId2"/>
              </a:rPr>
              <a:t>www.cisco.com/c/en/us/td/docs/voice_ip_comm/connection/12x/troubleshooting/guide/b_12xcuctsg.html</a:t>
            </a:r>
            <a:endParaRPr lang="en-US" sz="1800" dirty="0" smtClean="0">
              <a:latin typeface="+mn-lt"/>
            </a:endParaRPr>
          </a:p>
          <a:p>
            <a:r>
              <a:rPr lang="en-US" sz="1800" dirty="0" smtClean="0">
                <a:latin typeface="+mn-lt"/>
              </a:rPr>
              <a:t>For information on the Error Codes appeared on the REST API interface, see </a:t>
            </a:r>
            <a:r>
              <a:rPr lang="en-US" dirty="0">
                <a:latin typeface="+mn-lt"/>
              </a:rPr>
              <a:t>Cisco Unity Connection Provisioning Interface (CUPI) API </a:t>
            </a:r>
            <a:r>
              <a:rPr lang="en-US" dirty="0" smtClean="0">
                <a:latin typeface="+mn-lt"/>
              </a:rPr>
              <a:t>– Smart Licensing at </a:t>
            </a:r>
            <a:r>
              <a:rPr lang="en-US" sz="1800" dirty="0" smtClean="0">
                <a:latin typeface="+mn-lt"/>
                <a:hlinkClick r:id="rId3"/>
              </a:rPr>
              <a:t>https</a:t>
            </a:r>
            <a:r>
              <a:rPr lang="en-US" sz="1800" dirty="0">
                <a:latin typeface="+mn-lt"/>
                <a:hlinkClick r:id="rId3"/>
              </a:rPr>
              <a:t>://www.cisco.com/c/en/us/td/docs/voice_ip_comm/connection/DocWiki/APIs/guide/b_Cisco_Unity_Connection_APIs.html</a:t>
            </a:r>
            <a:endParaRPr lang="en-US" sz="1800" dirty="0">
              <a:latin typeface="+mn-lt"/>
            </a:endParaRPr>
          </a:p>
          <a:p>
            <a:r>
              <a:rPr lang="en-US" sz="1800" dirty="0" smtClean="0">
                <a:latin typeface="+mn-lt"/>
              </a:rPr>
              <a:t>Annotated Logs Wiki:                                                                           </a:t>
            </a:r>
            <a:r>
              <a:rPr lang="en-US" sz="1800" dirty="0" smtClean="0">
                <a:hlinkClick r:id="rId4"/>
              </a:rPr>
              <a:t>https</a:t>
            </a:r>
            <a:r>
              <a:rPr lang="en-US" sz="1800" dirty="0">
                <a:hlinkClick r:id="rId4"/>
              </a:rPr>
              <a:t>://</a:t>
            </a:r>
            <a:r>
              <a:rPr lang="en-US" sz="1800" dirty="0" smtClean="0">
                <a:hlinkClick r:id="rId4"/>
              </a:rPr>
              <a:t>ccbu-wiki.cisco.com/display/MESSAGING/Annotated+diagnostics+for+Smart+License+Rest+API</a:t>
            </a:r>
            <a:endParaRPr lang="en-US" sz="1800" dirty="0"/>
          </a:p>
          <a:p>
            <a:endParaRPr lang="en-US" sz="1800" dirty="0" smtClean="0">
              <a:latin typeface="+mn-lt"/>
            </a:endParaRPr>
          </a:p>
          <a:p>
            <a:endParaRPr lang="en-US" dirty="0"/>
          </a:p>
        </p:txBody>
      </p:sp>
    </p:spTree>
    <p:extLst>
      <p:ext uri="{BB962C8B-B14F-4D97-AF65-F5344CB8AC3E}">
        <p14:creationId xmlns:p14="http://schemas.microsoft.com/office/powerpoint/2010/main" val="2364212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88375" cy="1066800"/>
          </a:xfrm>
        </p:spPr>
        <p:txBody>
          <a:bodyPr/>
          <a:lstStyle/>
          <a:p>
            <a:r>
              <a:rPr lang="en-US" dirty="0" smtClean="0"/>
              <a:t>References</a:t>
            </a:r>
            <a:endParaRPr lang="en-US" dirty="0"/>
          </a:p>
        </p:txBody>
      </p:sp>
      <p:sp>
        <p:nvSpPr>
          <p:cNvPr id="3" name="Content Placeholder 2"/>
          <p:cNvSpPr>
            <a:spLocks noGrp="1"/>
          </p:cNvSpPr>
          <p:nvPr>
            <p:ph idx="1"/>
          </p:nvPr>
        </p:nvSpPr>
        <p:spPr>
          <a:xfrm>
            <a:off x="228600" y="1600200"/>
            <a:ext cx="8550275" cy="5086350"/>
          </a:xfrm>
        </p:spPr>
        <p:txBody>
          <a:bodyPr/>
          <a:lstStyle/>
          <a:p>
            <a:r>
              <a:rPr lang="en-US" dirty="0" smtClean="0"/>
              <a:t>Install</a:t>
            </a:r>
            <a:r>
              <a:rPr lang="en-US" dirty="0"/>
              <a:t>, Upgrade, and Maintenance Guide for Cisco Unity Connection Release </a:t>
            </a:r>
            <a:r>
              <a:rPr lang="en-US" dirty="0" smtClean="0"/>
              <a:t>12.x </a:t>
            </a:r>
          </a:p>
          <a:p>
            <a:pPr marL="234950" indent="0">
              <a:buNone/>
            </a:pPr>
            <a:r>
              <a:rPr lang="en-US" sz="1600" dirty="0" smtClean="0">
                <a:hlinkClick r:id="rId2"/>
              </a:rPr>
              <a:t>https</a:t>
            </a:r>
            <a:r>
              <a:rPr lang="en-US" sz="1600" dirty="0">
                <a:hlinkClick r:id="rId2"/>
              </a:rPr>
              <a:t>://</a:t>
            </a:r>
            <a:r>
              <a:rPr lang="en-US" sz="1600" dirty="0" smtClean="0">
                <a:hlinkClick r:id="rId2"/>
              </a:rPr>
              <a:t>www.cisco.com/c/en/us/td/docs/voice_ip_comm/connection/12x/install_upgrade/guide/b_12xcuciumg.html</a:t>
            </a:r>
            <a:endParaRPr lang="en-US" sz="1600" dirty="0" smtClean="0"/>
          </a:p>
          <a:p>
            <a:r>
              <a:rPr lang="en-US" dirty="0" smtClean="0"/>
              <a:t>Documentation for Cisco Unity Connection API</a:t>
            </a:r>
          </a:p>
          <a:p>
            <a:pPr marL="234950" indent="0">
              <a:buNone/>
            </a:pPr>
            <a:r>
              <a:rPr lang="en-US" sz="1600" dirty="0" smtClean="0">
                <a:hlinkClick r:id="rId3"/>
              </a:rPr>
              <a:t>https://www.cisco.com/c/en/us/td/docs/voice_ip_comm/connection/DocWiki/APIs/guide/b_Cisco_Unity_Connection_APIs.html</a:t>
            </a:r>
            <a:endParaRPr lang="en-US" sz="1600" dirty="0" smtClean="0"/>
          </a:p>
          <a:p>
            <a:pPr marL="0" indent="0">
              <a:buNone/>
            </a:pPr>
            <a:endParaRPr lang="en-US" sz="1600" dirty="0" smtClean="0"/>
          </a:p>
          <a:p>
            <a:endParaRPr lang="en-US" dirty="0" smtClean="0"/>
          </a:p>
          <a:p>
            <a:endParaRPr lang="en-US" dirty="0" smtClean="0"/>
          </a:p>
          <a:p>
            <a:endParaRPr lang="en-US" dirty="0" smtClean="0"/>
          </a:p>
          <a:p>
            <a:pPr marL="0" indent="0">
              <a:buNone/>
            </a:pPr>
            <a:endParaRPr lang="en-US" sz="1600" dirty="0" smtClean="0"/>
          </a:p>
          <a:p>
            <a:endParaRPr lang="en-US" dirty="0"/>
          </a:p>
        </p:txBody>
      </p:sp>
    </p:spTree>
    <p:extLst>
      <p:ext uri="{BB962C8B-B14F-4D97-AF65-F5344CB8AC3E}">
        <p14:creationId xmlns:p14="http://schemas.microsoft.com/office/powerpoint/2010/main" val="3410367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 y="484633"/>
            <a:ext cx="8677656" cy="3630168"/>
          </a:xfrm>
        </p:spPr>
        <p:txBody>
          <a:bodyPr/>
          <a:lstStyle/>
          <a:p>
            <a:pPr marL="0" indent="0" algn="ctr">
              <a:buNone/>
            </a:pPr>
            <a:r>
              <a:rPr lang="en-US" dirty="0" smtClean="0"/>
              <a:t>Thank You</a:t>
            </a:r>
            <a:endParaRPr lang="en-US" dirty="0"/>
          </a:p>
        </p:txBody>
      </p:sp>
    </p:spTree>
    <p:extLst>
      <p:ext uri="{BB962C8B-B14F-4D97-AF65-F5344CB8AC3E}">
        <p14:creationId xmlns:p14="http://schemas.microsoft.com/office/powerpoint/2010/main" val="243836555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588375" cy="685800"/>
          </a:xfrm>
        </p:spPr>
        <p:txBody>
          <a:bodyPr/>
          <a:lstStyle/>
          <a:p>
            <a:pPr eaLnBrk="1" hangingPunct="1">
              <a:defRPr/>
            </a:pPr>
            <a:r>
              <a:rPr dirty="0" smtClean="0">
                <a:ea typeface="+mj-ea"/>
              </a:rPr>
              <a:t/>
            </a:r>
            <a:br>
              <a:rPr dirty="0" smtClean="0">
                <a:ea typeface="+mj-ea"/>
              </a:rPr>
            </a:br>
            <a:r>
              <a:rPr dirty="0" smtClean="0">
                <a:ea typeface="+mj-ea"/>
              </a:rPr>
              <a:t> Agenda</a:t>
            </a:r>
            <a:endParaRPr dirty="0">
              <a:ea typeface="+mj-ea"/>
            </a:endParaRPr>
          </a:p>
        </p:txBody>
      </p:sp>
      <p:sp>
        <p:nvSpPr>
          <p:cNvPr id="28675" name="Content Placeholder 3"/>
          <p:cNvSpPr>
            <a:spLocks noGrp="1"/>
          </p:cNvSpPr>
          <p:nvPr>
            <p:ph idx="1"/>
          </p:nvPr>
        </p:nvSpPr>
        <p:spPr>
          <a:xfrm>
            <a:off x="304800" y="990600"/>
            <a:ext cx="5867400" cy="5105400"/>
          </a:xfrm>
        </p:spPr>
        <p:txBody>
          <a:bodyPr/>
          <a:lstStyle/>
          <a:p>
            <a:pPr marL="406400" indent="-406400">
              <a:buFont typeface="Wingdings" pitchFamily="2" charset="2"/>
              <a:buChar char="v"/>
            </a:pPr>
            <a:r>
              <a:rPr altLang="en-US" dirty="0" smtClean="0"/>
              <a:t>Introduction</a:t>
            </a:r>
          </a:p>
          <a:p>
            <a:pPr marL="406400" indent="-406400">
              <a:buFont typeface="Wingdings" pitchFamily="2" charset="2"/>
              <a:buChar char="v"/>
            </a:pPr>
            <a:r>
              <a:rPr lang="en-US" altLang="en-US" dirty="0" smtClean="0"/>
              <a:t>What’s New</a:t>
            </a:r>
          </a:p>
          <a:p>
            <a:pPr marL="406400" indent="-406400">
              <a:buFont typeface="Wingdings" pitchFamily="2" charset="2"/>
              <a:buChar char="v"/>
            </a:pPr>
            <a:r>
              <a:rPr lang="en-US" altLang="en-US" dirty="0" smtClean="0"/>
              <a:t>Transport Setting API</a:t>
            </a:r>
          </a:p>
          <a:p>
            <a:pPr marL="406400" indent="-406400">
              <a:buFont typeface="Wingdings" pitchFamily="2" charset="2"/>
              <a:buChar char="v"/>
            </a:pPr>
            <a:r>
              <a:rPr lang="en-US" altLang="en-US" dirty="0" smtClean="0"/>
              <a:t>Register API</a:t>
            </a:r>
          </a:p>
          <a:p>
            <a:pPr marL="406400" indent="-406400">
              <a:buFont typeface="Wingdings" pitchFamily="2" charset="2"/>
              <a:buChar char="v"/>
            </a:pPr>
            <a:r>
              <a:rPr lang="en-US" altLang="en-US" dirty="0" smtClean="0"/>
              <a:t>Reregister API</a:t>
            </a:r>
          </a:p>
          <a:p>
            <a:pPr marL="406400" indent="-406400">
              <a:buFont typeface="Wingdings" pitchFamily="2" charset="2"/>
              <a:buChar char="v"/>
            </a:pPr>
            <a:r>
              <a:rPr lang="en-US" altLang="en-US" dirty="0" smtClean="0"/>
              <a:t>Deregister API</a:t>
            </a:r>
          </a:p>
          <a:p>
            <a:pPr marL="406400" indent="-406400">
              <a:buFont typeface="Wingdings" pitchFamily="2" charset="2"/>
              <a:buChar char="v"/>
            </a:pPr>
            <a:r>
              <a:rPr lang="en-US" altLang="en-US" dirty="0" smtClean="0"/>
              <a:t>Renew Authorization API</a:t>
            </a:r>
          </a:p>
          <a:p>
            <a:pPr marL="406400" indent="-406400">
              <a:buFont typeface="Wingdings" pitchFamily="2" charset="2"/>
              <a:buChar char="v"/>
            </a:pPr>
            <a:r>
              <a:rPr lang="en-US" altLang="en-US" dirty="0" smtClean="0"/>
              <a:t>Renew Registration API</a:t>
            </a:r>
          </a:p>
          <a:p>
            <a:pPr marL="406400" indent="-406400">
              <a:buFont typeface="Wingdings" pitchFamily="2" charset="2"/>
              <a:buChar char="v"/>
            </a:pPr>
            <a:r>
              <a:rPr lang="en-US" altLang="en-US" dirty="0" smtClean="0"/>
              <a:t>Licensing Details</a:t>
            </a:r>
          </a:p>
          <a:p>
            <a:pPr marL="406400" indent="-406400">
              <a:buFont typeface="Wingdings" pitchFamily="2" charset="2"/>
              <a:buChar char="v"/>
            </a:pPr>
            <a:r>
              <a:rPr lang="en-US" altLang="en-US" dirty="0" smtClean="0"/>
              <a:t>Get License Data for STT</a:t>
            </a:r>
          </a:p>
          <a:p>
            <a:pPr marL="406400" indent="-406400">
              <a:buFont typeface="Wingdings" pitchFamily="2" charset="2"/>
              <a:buChar char="v"/>
            </a:pPr>
            <a:r>
              <a:rPr lang="en-US" altLang="en-US" dirty="0" smtClean="0"/>
              <a:t>References</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304800"/>
            <a:ext cx="8588375" cy="838200"/>
          </a:xfrm>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Unity Connection provides a </a:t>
            </a:r>
            <a:r>
              <a:rPr lang="en-US" dirty="0"/>
              <a:t>simple and enhanced way of </a:t>
            </a:r>
            <a:r>
              <a:rPr lang="en-US" dirty="0" smtClean="0"/>
              <a:t>licensing, Cisco Smart Software Licensing to use the various features of Unity Connection. </a:t>
            </a:r>
            <a:r>
              <a:rPr lang="en-US" dirty="0"/>
              <a:t>Using Cisco Smart Software Licensing, you can manage all the licenses associated with an organization through Cisco Smart Software Manager (CSSM) or Cisco Smart Software Manager satellite</a:t>
            </a:r>
            <a:r>
              <a:rPr lang="en-US" dirty="0" smtClean="0"/>
              <a:t>.</a:t>
            </a:r>
          </a:p>
          <a:p>
            <a:r>
              <a:rPr lang="en-US" dirty="0"/>
              <a:t>Unity Connection must be registered with the CSSM </a:t>
            </a:r>
            <a:r>
              <a:rPr lang="en-US" dirty="0" smtClean="0"/>
              <a:t>or satellite to </a:t>
            </a:r>
            <a:r>
              <a:rPr lang="en-US" dirty="0"/>
              <a:t>use various licensed feature. </a:t>
            </a:r>
            <a:endParaRPr lang="en-US" dirty="0" smtClean="0"/>
          </a:p>
          <a:p>
            <a:r>
              <a:rPr lang="en-US" dirty="0" smtClean="0"/>
              <a:t>For performing various operations of Cisco Smart </a:t>
            </a:r>
            <a:r>
              <a:rPr lang="en-US" dirty="0"/>
              <a:t>Software Licensing, Unity Connection provides following </a:t>
            </a:r>
            <a:r>
              <a:rPr lang="en-US" dirty="0" smtClean="0"/>
              <a:t>interfaces:</a:t>
            </a:r>
          </a:p>
          <a:p>
            <a:pPr marL="577850" indent="-342900">
              <a:buFont typeface="Wingdings" panose="05000000000000000000" pitchFamily="2" charset="2"/>
              <a:buChar char="ü"/>
            </a:pPr>
            <a:r>
              <a:rPr lang="en-US" sz="1800" dirty="0" smtClean="0"/>
              <a:t>User Interface of Cisco Unity Connection Administration</a:t>
            </a:r>
          </a:p>
          <a:p>
            <a:pPr marL="577850" indent="-342900">
              <a:buFont typeface="Wingdings" panose="05000000000000000000" pitchFamily="2" charset="2"/>
              <a:buChar char="ü"/>
            </a:pPr>
            <a:r>
              <a:rPr lang="en-US" sz="1800" dirty="0" smtClean="0"/>
              <a:t>Command Line Interface (CLI)</a:t>
            </a:r>
            <a:endParaRPr lang="en-US" sz="1800" dirty="0"/>
          </a:p>
        </p:txBody>
      </p:sp>
    </p:spTree>
    <p:extLst>
      <p:ext uri="{BB962C8B-B14F-4D97-AF65-F5344CB8AC3E}">
        <p14:creationId xmlns:p14="http://schemas.microsoft.com/office/powerpoint/2010/main" val="1344133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304800"/>
            <a:ext cx="8588375" cy="914400"/>
          </a:xfrm>
        </p:spPr>
        <p:txBody>
          <a:bodyPr/>
          <a:lstStyle/>
          <a:p>
            <a:r>
              <a:rPr lang="en-US" dirty="0" smtClean="0"/>
              <a:t>What’s New</a:t>
            </a:r>
            <a:endParaRPr lang="en-US" dirty="0"/>
          </a:p>
        </p:txBody>
      </p:sp>
      <p:sp>
        <p:nvSpPr>
          <p:cNvPr id="3" name="Content Placeholder 2"/>
          <p:cNvSpPr>
            <a:spLocks noGrp="1"/>
          </p:cNvSpPr>
          <p:nvPr>
            <p:ph idx="1"/>
          </p:nvPr>
        </p:nvSpPr>
        <p:spPr/>
        <p:txBody>
          <a:bodyPr/>
          <a:lstStyle/>
          <a:p>
            <a:r>
              <a:rPr lang="en-US" dirty="0" smtClean="0"/>
              <a:t>Unity Connection 12.5(1) or later provides the REST API support to use the Cisco Smart Software Licensing.</a:t>
            </a:r>
          </a:p>
          <a:p>
            <a:r>
              <a:rPr lang="en-US" dirty="0" smtClean="0"/>
              <a:t>Below </a:t>
            </a:r>
            <a:r>
              <a:rPr lang="en-US" dirty="0"/>
              <a:t>operations </a:t>
            </a:r>
            <a:r>
              <a:rPr lang="en-US" dirty="0" smtClean="0"/>
              <a:t>of Cisco Smart Software Licensing can be performed using REST API:</a:t>
            </a:r>
          </a:p>
          <a:p>
            <a:pPr indent="6350">
              <a:buFont typeface="Wingdings" panose="05000000000000000000" pitchFamily="2" charset="2"/>
              <a:buChar char="ü"/>
            </a:pPr>
            <a:r>
              <a:rPr lang="en-US" dirty="0" smtClean="0"/>
              <a:t> </a:t>
            </a:r>
            <a:r>
              <a:rPr lang="en-US" sz="1800" dirty="0" smtClean="0"/>
              <a:t>Transport Setting</a:t>
            </a:r>
          </a:p>
          <a:p>
            <a:pPr indent="6350">
              <a:buFont typeface="Wingdings" panose="05000000000000000000" pitchFamily="2" charset="2"/>
              <a:buChar char="ü"/>
            </a:pPr>
            <a:r>
              <a:rPr lang="en-US" sz="1800" dirty="0"/>
              <a:t> </a:t>
            </a:r>
            <a:r>
              <a:rPr lang="en-US" sz="1800" dirty="0" smtClean="0"/>
              <a:t>Register</a:t>
            </a:r>
            <a:endParaRPr lang="en-US" sz="1800" dirty="0"/>
          </a:p>
          <a:p>
            <a:pPr indent="6350">
              <a:buFont typeface="Wingdings" panose="05000000000000000000" pitchFamily="2" charset="2"/>
              <a:buChar char="ü"/>
            </a:pPr>
            <a:r>
              <a:rPr lang="en-US" sz="1800" dirty="0"/>
              <a:t> </a:t>
            </a:r>
            <a:r>
              <a:rPr lang="en-US" sz="1800" dirty="0" smtClean="0"/>
              <a:t>Reregister </a:t>
            </a:r>
            <a:endParaRPr lang="en-US" sz="1800" dirty="0"/>
          </a:p>
          <a:p>
            <a:pPr indent="6350">
              <a:buFont typeface="Wingdings" panose="05000000000000000000" pitchFamily="2" charset="2"/>
              <a:buChar char="ü"/>
            </a:pPr>
            <a:r>
              <a:rPr lang="en-US" sz="1800" dirty="0"/>
              <a:t> </a:t>
            </a:r>
            <a:r>
              <a:rPr lang="en-US" sz="1800" dirty="0" smtClean="0"/>
              <a:t>Deregister </a:t>
            </a:r>
            <a:endParaRPr lang="en-US" sz="1800" dirty="0"/>
          </a:p>
          <a:p>
            <a:pPr indent="6350">
              <a:buFont typeface="Wingdings" panose="05000000000000000000" pitchFamily="2" charset="2"/>
              <a:buChar char="ü"/>
            </a:pPr>
            <a:r>
              <a:rPr lang="en-US" sz="1800" dirty="0"/>
              <a:t>  </a:t>
            </a:r>
            <a:r>
              <a:rPr lang="en-US" sz="1800" dirty="0" smtClean="0"/>
              <a:t>Renew Authorization </a:t>
            </a:r>
            <a:r>
              <a:rPr lang="en-US" sz="1800" dirty="0"/>
              <a:t>and Renew </a:t>
            </a:r>
            <a:r>
              <a:rPr lang="en-US" sz="1800" dirty="0" smtClean="0"/>
              <a:t>Registration </a:t>
            </a:r>
            <a:endParaRPr lang="en-US" sz="1800" dirty="0"/>
          </a:p>
          <a:p>
            <a:pPr indent="6350">
              <a:buFont typeface="Wingdings" panose="05000000000000000000" pitchFamily="2" charset="2"/>
              <a:buChar char="ü"/>
            </a:pPr>
            <a:r>
              <a:rPr lang="en-US" sz="1800" dirty="0" smtClean="0"/>
              <a:t>  License Details</a:t>
            </a:r>
          </a:p>
          <a:p>
            <a:pPr indent="6350">
              <a:buFont typeface="Wingdings" panose="05000000000000000000" pitchFamily="2" charset="2"/>
              <a:buChar char="ü"/>
            </a:pPr>
            <a:r>
              <a:rPr lang="en-US" sz="1800" dirty="0"/>
              <a:t> </a:t>
            </a:r>
            <a:r>
              <a:rPr lang="en-US" sz="1800" dirty="0" smtClean="0"/>
              <a:t> Get STT License Data</a:t>
            </a:r>
            <a:endParaRPr lang="en-US" sz="1800" dirty="0"/>
          </a:p>
          <a:p>
            <a:endParaRPr lang="en-US" dirty="0"/>
          </a:p>
        </p:txBody>
      </p:sp>
    </p:spTree>
    <p:extLst>
      <p:ext uri="{BB962C8B-B14F-4D97-AF65-F5344CB8AC3E}">
        <p14:creationId xmlns:p14="http://schemas.microsoft.com/office/powerpoint/2010/main" val="1512320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Setting API</a:t>
            </a:r>
            <a:endParaRPr lang="en-US" dirty="0"/>
          </a:p>
        </p:txBody>
      </p:sp>
      <p:sp>
        <p:nvSpPr>
          <p:cNvPr id="3" name="Content Placeholder 2"/>
          <p:cNvSpPr>
            <a:spLocks noGrp="1"/>
          </p:cNvSpPr>
          <p:nvPr>
            <p:ph idx="1"/>
          </p:nvPr>
        </p:nvSpPr>
        <p:spPr/>
        <p:txBody>
          <a:bodyPr/>
          <a:lstStyle/>
          <a:p>
            <a:r>
              <a:rPr lang="en-US" dirty="0" smtClean="0"/>
              <a:t>Transport Setting provides the options through which </a:t>
            </a:r>
            <a:r>
              <a:rPr lang="en-US" dirty="0"/>
              <a:t>Unity </a:t>
            </a:r>
            <a:r>
              <a:rPr lang="en-US" dirty="0" smtClean="0"/>
              <a:t>Connection communicates </a:t>
            </a:r>
            <a:r>
              <a:rPr lang="en-US" dirty="0"/>
              <a:t>with the Cisco Smart Software Manager (CSSM) or Cisco Smart Software Manager satellite. </a:t>
            </a:r>
          </a:p>
          <a:p>
            <a:r>
              <a:rPr lang="en-US" dirty="0" smtClean="0"/>
              <a:t>GET and PUT operations are supported for transport settings</a:t>
            </a:r>
          </a:p>
          <a:p>
            <a:pPr lvl="1"/>
            <a:endParaRPr lang="en-US" dirty="0"/>
          </a:p>
          <a:p>
            <a:pPr marL="692150" lvl="1" indent="-285750">
              <a:buFont typeface="Wingdings" panose="05000000000000000000" pitchFamily="2" charset="2"/>
              <a:buChar char="ü"/>
            </a:pPr>
            <a:r>
              <a:rPr lang="en-US" dirty="0" smtClean="0"/>
              <a:t>Resource URI</a:t>
            </a:r>
            <a:r>
              <a:rPr lang="en-US" dirty="0"/>
              <a:t>:  </a:t>
            </a:r>
            <a:r>
              <a:rPr lang="en-US" dirty="0" smtClean="0"/>
              <a:t>	</a:t>
            </a:r>
            <a:r>
              <a:rPr lang="en-US" sz="1600" dirty="0" smtClean="0"/>
              <a:t>https</a:t>
            </a:r>
            <a:r>
              <a:rPr lang="en-US" sz="1600" dirty="0"/>
              <a:t>://&lt;</a:t>
            </a:r>
            <a:r>
              <a:rPr lang="en-US" sz="1600" dirty="0" smtClean="0"/>
              <a:t>connectionserver&gt;/vmrest/smartlicense/transportsettings</a:t>
            </a:r>
          </a:p>
          <a:p>
            <a:pPr marL="692150" lvl="1" indent="-285750">
              <a:buFont typeface="Wingdings" panose="05000000000000000000" pitchFamily="2" charset="2"/>
              <a:buChar char="ü"/>
            </a:pPr>
            <a:endParaRPr lang="en-US" dirty="0" smtClean="0"/>
          </a:p>
          <a:p>
            <a:pPr marL="692150" lvl="1" indent="-285750">
              <a:buFont typeface="Wingdings" panose="05000000000000000000" pitchFamily="2" charset="2"/>
              <a:buChar char="ü"/>
            </a:pPr>
            <a:r>
              <a:rPr lang="en-US" dirty="0" smtClean="0"/>
              <a:t>Parameters that constitutes request and response body : </a:t>
            </a:r>
          </a:p>
          <a:p>
            <a:pPr lvl="1" indent="0"/>
            <a:r>
              <a:rPr lang="en-US" dirty="0"/>
              <a:t> </a:t>
            </a:r>
            <a:r>
              <a:rPr lang="en-US" dirty="0" smtClean="0"/>
              <a:t>       </a:t>
            </a:r>
            <a:r>
              <a:rPr lang="en-US" sz="1600" dirty="0" err="1" smtClean="0"/>
              <a:t>TransportMode</a:t>
            </a:r>
            <a:r>
              <a:rPr lang="en-US" sz="1600" dirty="0" smtClean="0"/>
              <a:t> </a:t>
            </a:r>
          </a:p>
          <a:p>
            <a:pPr lvl="1" indent="0"/>
            <a:r>
              <a:rPr lang="en-US" sz="1600" dirty="0" smtClean="0"/>
              <a:t>	</a:t>
            </a:r>
            <a:r>
              <a:rPr lang="en-US" sz="1600" dirty="0" err="1"/>
              <a:t>T</a:t>
            </a:r>
            <a:r>
              <a:rPr lang="en-US" sz="1600" dirty="0" err="1" smtClean="0"/>
              <a:t>ransportUrl</a:t>
            </a:r>
            <a:endParaRPr lang="en-US" sz="1600" dirty="0" smtClean="0"/>
          </a:p>
          <a:p>
            <a:pPr lvl="1" indent="0"/>
            <a:r>
              <a:rPr lang="en-US" sz="1600" dirty="0" smtClean="0"/>
              <a:t>	</a:t>
            </a:r>
            <a:r>
              <a:rPr lang="en-US" sz="1600" dirty="0" err="1"/>
              <a:t>H</a:t>
            </a:r>
            <a:r>
              <a:rPr lang="en-US" sz="1600" dirty="0" err="1" smtClean="0"/>
              <a:t>ttpPort</a:t>
            </a:r>
            <a:endParaRPr lang="en-US" sz="1600" dirty="0" smtClean="0"/>
          </a:p>
          <a:p>
            <a:pPr lvl="1" indent="0"/>
            <a:r>
              <a:rPr lang="en-US" sz="1600" dirty="0" smtClean="0"/>
              <a:t>	</a:t>
            </a:r>
            <a:r>
              <a:rPr lang="en-US" sz="1600" dirty="0" err="1"/>
              <a:t>H</a:t>
            </a:r>
            <a:r>
              <a:rPr lang="en-US" sz="1600" dirty="0" err="1" smtClean="0"/>
              <a:t>ttpHost</a:t>
            </a:r>
            <a:endParaRPr lang="en-US" sz="1600" dirty="0" smtClean="0"/>
          </a:p>
          <a:p>
            <a:pPr lvl="1" indent="0"/>
            <a:endParaRPr lang="en-US" dirty="0" smtClean="0"/>
          </a:p>
        </p:txBody>
      </p:sp>
    </p:spTree>
    <p:extLst>
      <p:ext uri="{BB962C8B-B14F-4D97-AF65-F5344CB8AC3E}">
        <p14:creationId xmlns:p14="http://schemas.microsoft.com/office/powerpoint/2010/main" val="569156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31800"/>
            <a:ext cx="8588375" cy="939800"/>
          </a:xfrm>
        </p:spPr>
        <p:txBody>
          <a:bodyPr/>
          <a:lstStyle/>
          <a:p>
            <a:r>
              <a:rPr lang="en-US" dirty="0" smtClean="0"/>
              <a:t>GET Example	</a:t>
            </a:r>
            <a:endParaRPr lang="en-US" dirty="0"/>
          </a:p>
        </p:txBody>
      </p:sp>
      <p:sp>
        <p:nvSpPr>
          <p:cNvPr id="3" name="Content Placeholder 2"/>
          <p:cNvSpPr>
            <a:spLocks noGrp="1"/>
          </p:cNvSpPr>
          <p:nvPr>
            <p:ph idx="1"/>
          </p:nvPr>
        </p:nvSpPr>
        <p:spPr>
          <a:xfrm>
            <a:off x="228600" y="1717589"/>
            <a:ext cx="8550275" cy="5105400"/>
          </a:xfrm>
        </p:spPr>
        <p:txBody>
          <a:bodyPr/>
          <a:lstStyle/>
          <a:p>
            <a:pPr marL="228600" lvl="1" indent="-228600">
              <a:spcBef>
                <a:spcPts val="1438"/>
              </a:spcBef>
              <a:buClr>
                <a:srgbClr val="96CA4B"/>
              </a:buClr>
              <a:buSzPct val="90000"/>
              <a:buFont typeface="Arial" charset="0"/>
              <a:buChar char="•"/>
            </a:pPr>
            <a:r>
              <a:rPr lang="en-US" sz="2000" dirty="0" smtClean="0"/>
              <a:t>Request URI: </a:t>
            </a:r>
            <a:endParaRPr lang="en-US" sz="2000" dirty="0"/>
          </a:p>
          <a:p>
            <a:pPr marL="0" lvl="1" indent="0">
              <a:spcBef>
                <a:spcPts val="1438"/>
              </a:spcBef>
              <a:buClr>
                <a:srgbClr val="96CA4B"/>
              </a:buClr>
              <a:buSzPct val="90000"/>
            </a:pPr>
            <a:r>
              <a:rPr lang="en-US" sz="2000" dirty="0" smtClean="0"/>
              <a:t>    </a:t>
            </a:r>
            <a:r>
              <a:rPr lang="en-US" dirty="0" smtClean="0"/>
              <a:t>https</a:t>
            </a:r>
            <a:r>
              <a:rPr lang="en-US" dirty="0"/>
              <a:t>://&lt;connectionserver&gt;/</a:t>
            </a:r>
            <a:r>
              <a:rPr lang="en-US" dirty="0" smtClean="0"/>
              <a:t>vmrest/smartlicense/transportsettings</a:t>
            </a:r>
          </a:p>
          <a:p>
            <a:pPr marL="342900" lvl="1" indent="-342900">
              <a:spcBef>
                <a:spcPts val="1438"/>
              </a:spcBef>
              <a:buClr>
                <a:srgbClr val="96CA4B"/>
              </a:buClr>
              <a:buSzPct val="90000"/>
              <a:buFont typeface="Arial" panose="020B0604020202020204" pitchFamily="34" charset="0"/>
              <a:buChar char="•"/>
            </a:pPr>
            <a:r>
              <a:rPr lang="en-US" sz="2000" dirty="0" smtClean="0"/>
              <a:t>GET Response:</a:t>
            </a:r>
            <a:endParaRPr lang="en-US" dirty="0" smtClean="0"/>
          </a:p>
          <a:p>
            <a:pPr marL="177800" lvl="1" indent="0"/>
            <a:r>
              <a:rPr lang="en-US" dirty="0" smtClean="0"/>
              <a:t>     &lt;</a:t>
            </a:r>
            <a:r>
              <a:rPr lang="en-US" dirty="0" err="1"/>
              <a:t>TransportSetting</a:t>
            </a:r>
            <a:r>
              <a:rPr lang="en-US" dirty="0"/>
              <a:t>&gt; </a:t>
            </a:r>
            <a:endParaRPr lang="en-US" dirty="0" smtClean="0"/>
          </a:p>
          <a:p>
            <a:pPr marL="177800" lvl="1" indent="0"/>
            <a:r>
              <a:rPr lang="en-US" dirty="0" smtClean="0"/>
              <a:t>             &lt;</a:t>
            </a:r>
            <a:r>
              <a:rPr lang="en-US" dirty="0" err="1" smtClean="0"/>
              <a:t>transportMode</a:t>
            </a:r>
            <a:r>
              <a:rPr lang="en-US" dirty="0" smtClean="0"/>
              <a:t>&gt;0&lt;/</a:t>
            </a:r>
            <a:r>
              <a:rPr lang="en-US" dirty="0" err="1" smtClean="0"/>
              <a:t>transportMode</a:t>
            </a:r>
            <a:r>
              <a:rPr lang="en-US" dirty="0" smtClean="0"/>
              <a:t>&gt;     </a:t>
            </a:r>
          </a:p>
          <a:p>
            <a:pPr marL="177800" lvl="1" indent="0"/>
            <a:r>
              <a:rPr lang="en-US" dirty="0" smtClean="0"/>
              <a:t>             </a:t>
            </a:r>
            <a:r>
              <a:rPr lang="en-US" dirty="0"/>
              <a:t>&lt;</a:t>
            </a:r>
            <a:r>
              <a:rPr lang="en-US" dirty="0" err="1"/>
              <a:t>transportUrl</a:t>
            </a:r>
            <a:r>
              <a:rPr lang="en-US" dirty="0"/>
              <a:t>&gt;https://</a:t>
            </a:r>
            <a:r>
              <a:rPr lang="en-US" dirty="0" smtClean="0"/>
              <a:t>tools.cisco.com/its/service/……..&lt;/transportUrl&gt; </a:t>
            </a:r>
          </a:p>
          <a:p>
            <a:pPr marL="177800" lvl="1" indent="0"/>
            <a:r>
              <a:rPr lang="en-US" dirty="0" smtClean="0"/>
              <a:t>             &lt;</a:t>
            </a:r>
            <a:r>
              <a:rPr lang="en-US" dirty="0" err="1" smtClean="0"/>
              <a:t>httpHost</a:t>
            </a:r>
            <a:r>
              <a:rPr lang="en-US" dirty="0" smtClean="0"/>
              <a:t>&gt;0&lt;/</a:t>
            </a:r>
            <a:r>
              <a:rPr lang="en-US" dirty="0" err="1" smtClean="0"/>
              <a:t>httpHost</a:t>
            </a:r>
            <a:r>
              <a:rPr lang="en-US" dirty="0" smtClean="0"/>
              <a:t>&gt; </a:t>
            </a:r>
          </a:p>
          <a:p>
            <a:pPr marL="177800" lvl="1" indent="0"/>
            <a:r>
              <a:rPr lang="en-US" dirty="0" smtClean="0"/>
              <a:t>             &lt;</a:t>
            </a:r>
            <a:r>
              <a:rPr lang="en-US" dirty="0" err="1" smtClean="0"/>
              <a:t>httpPort</a:t>
            </a:r>
            <a:r>
              <a:rPr lang="en-US" dirty="0" smtClean="0"/>
              <a:t>&gt;0&lt;/</a:t>
            </a:r>
            <a:r>
              <a:rPr lang="en-US" dirty="0" err="1" smtClean="0"/>
              <a:t>httpPort</a:t>
            </a:r>
            <a:r>
              <a:rPr lang="en-US" dirty="0" smtClean="0"/>
              <a:t>&gt; </a:t>
            </a:r>
          </a:p>
          <a:p>
            <a:pPr marL="177800" lvl="1" indent="0"/>
            <a:r>
              <a:rPr lang="en-US" dirty="0" smtClean="0"/>
              <a:t>    &lt;/</a:t>
            </a:r>
            <a:r>
              <a:rPr lang="en-US" dirty="0" err="1" smtClean="0"/>
              <a:t>TransportSetting</a:t>
            </a:r>
            <a:r>
              <a:rPr lang="en-US" dirty="0" smtClean="0"/>
              <a:t>&gt;</a:t>
            </a:r>
          </a:p>
          <a:p>
            <a:pPr marL="463550" lvl="1" indent="-285750">
              <a:buFont typeface="Arial" panose="020B0604020202020204" pitchFamily="34" charset="0"/>
              <a:buChar char="•"/>
            </a:pPr>
            <a:endParaRPr lang="en-US" dirty="0" smtClean="0"/>
          </a:p>
          <a:p>
            <a:pPr marL="177800" lvl="1" indent="0"/>
            <a:endParaRPr lang="en-US" dirty="0" smtClean="0"/>
          </a:p>
        </p:txBody>
      </p:sp>
    </p:spTree>
    <p:extLst>
      <p:ext uri="{BB962C8B-B14F-4D97-AF65-F5344CB8AC3E}">
        <p14:creationId xmlns:p14="http://schemas.microsoft.com/office/powerpoint/2010/main" val="301713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31800"/>
            <a:ext cx="8588375" cy="939800"/>
          </a:xfrm>
        </p:spPr>
        <p:txBody>
          <a:bodyPr/>
          <a:lstStyle/>
          <a:p>
            <a:r>
              <a:rPr lang="en-US" dirty="0" smtClean="0"/>
              <a:t>PUT Example	</a:t>
            </a:r>
            <a:endParaRPr lang="en-US" dirty="0"/>
          </a:p>
        </p:txBody>
      </p:sp>
      <p:sp>
        <p:nvSpPr>
          <p:cNvPr id="3" name="Content Placeholder 2"/>
          <p:cNvSpPr>
            <a:spLocks noGrp="1"/>
          </p:cNvSpPr>
          <p:nvPr>
            <p:ph idx="1"/>
          </p:nvPr>
        </p:nvSpPr>
        <p:spPr>
          <a:xfrm>
            <a:off x="228600" y="1447800"/>
            <a:ext cx="8550275" cy="4965700"/>
          </a:xfrm>
        </p:spPr>
        <p:txBody>
          <a:bodyPr/>
          <a:lstStyle/>
          <a:p>
            <a:pPr marL="228600" lvl="1" indent="-228600">
              <a:spcBef>
                <a:spcPts val="1438"/>
              </a:spcBef>
              <a:buClr>
                <a:srgbClr val="96CA4B"/>
              </a:buClr>
              <a:buSzPct val="90000"/>
              <a:buFont typeface="Arial" charset="0"/>
              <a:buChar char="•"/>
            </a:pPr>
            <a:r>
              <a:rPr lang="en-US" sz="2000" dirty="0" smtClean="0"/>
              <a:t>Request URI: </a:t>
            </a:r>
          </a:p>
          <a:p>
            <a:pPr marL="0" lvl="1" indent="0">
              <a:spcBef>
                <a:spcPts val="1438"/>
              </a:spcBef>
              <a:buClr>
                <a:srgbClr val="96CA4B"/>
              </a:buClr>
              <a:buSzPct val="90000"/>
            </a:pPr>
            <a:r>
              <a:rPr lang="en-US" sz="2000" dirty="0"/>
              <a:t> </a:t>
            </a:r>
            <a:r>
              <a:rPr lang="en-US" sz="2000" dirty="0" smtClean="0"/>
              <a:t>     </a:t>
            </a:r>
            <a:r>
              <a:rPr lang="en-US" dirty="0" smtClean="0"/>
              <a:t>https</a:t>
            </a:r>
            <a:r>
              <a:rPr lang="en-US" dirty="0"/>
              <a:t>://&lt;connectionserver&gt;/</a:t>
            </a:r>
            <a:r>
              <a:rPr lang="en-US" dirty="0" smtClean="0"/>
              <a:t>vmrest/smartlicense/transportsettings</a:t>
            </a:r>
          </a:p>
          <a:p>
            <a:pPr>
              <a:buFont typeface="Arial" panose="020B0604020202020204" pitchFamily="34" charset="0"/>
              <a:buChar char="•"/>
            </a:pPr>
            <a:r>
              <a:rPr lang="en-US" dirty="0" smtClean="0"/>
              <a:t>Request Body: </a:t>
            </a:r>
          </a:p>
          <a:p>
            <a:pPr marL="177800" lvl="1" indent="0"/>
            <a:r>
              <a:rPr lang="en-US" dirty="0" smtClean="0"/>
              <a:t>   &lt;</a:t>
            </a:r>
            <a:r>
              <a:rPr lang="en-US" dirty="0" err="1"/>
              <a:t>TransportSetting</a:t>
            </a:r>
            <a:r>
              <a:rPr lang="en-US" dirty="0"/>
              <a:t>&gt; </a:t>
            </a:r>
          </a:p>
          <a:p>
            <a:pPr marL="177800" lvl="1" indent="0"/>
            <a:r>
              <a:rPr lang="en-US" dirty="0"/>
              <a:t>             &lt;</a:t>
            </a:r>
            <a:r>
              <a:rPr lang="en-US" dirty="0" err="1"/>
              <a:t>transportMode</a:t>
            </a:r>
            <a:r>
              <a:rPr lang="en-US" dirty="0"/>
              <a:t>&gt;0&lt;/</a:t>
            </a:r>
            <a:r>
              <a:rPr lang="en-US" dirty="0" err="1"/>
              <a:t>transportMode</a:t>
            </a:r>
            <a:r>
              <a:rPr lang="en-US" dirty="0"/>
              <a:t>&gt;     </a:t>
            </a:r>
          </a:p>
          <a:p>
            <a:pPr marL="177800" lvl="1" indent="0"/>
            <a:r>
              <a:rPr lang="en-US" dirty="0"/>
              <a:t>             &lt;</a:t>
            </a:r>
            <a:r>
              <a:rPr lang="en-US" dirty="0" err="1"/>
              <a:t>transportUrl</a:t>
            </a:r>
            <a:r>
              <a:rPr lang="en-US" dirty="0"/>
              <a:t>&gt;https://tools.cisco.com/its/service/……..&lt;/</a:t>
            </a:r>
            <a:r>
              <a:rPr lang="en-US" dirty="0" err="1"/>
              <a:t>transportUrl</a:t>
            </a:r>
            <a:r>
              <a:rPr lang="en-US" dirty="0"/>
              <a:t>&gt; </a:t>
            </a:r>
          </a:p>
          <a:p>
            <a:pPr marL="177800" lvl="1" indent="0"/>
            <a:r>
              <a:rPr lang="en-US" dirty="0"/>
              <a:t>             &lt;</a:t>
            </a:r>
            <a:r>
              <a:rPr lang="en-US" dirty="0" err="1"/>
              <a:t>httpHost</a:t>
            </a:r>
            <a:r>
              <a:rPr lang="en-US" dirty="0"/>
              <a:t>&gt;0&lt;/</a:t>
            </a:r>
            <a:r>
              <a:rPr lang="en-US" dirty="0" err="1"/>
              <a:t>httpHost</a:t>
            </a:r>
            <a:r>
              <a:rPr lang="en-US" dirty="0"/>
              <a:t>&gt; </a:t>
            </a:r>
          </a:p>
          <a:p>
            <a:pPr marL="177800" lvl="1" indent="0"/>
            <a:r>
              <a:rPr lang="en-US" dirty="0"/>
              <a:t>             &lt;</a:t>
            </a:r>
            <a:r>
              <a:rPr lang="en-US" dirty="0" err="1"/>
              <a:t>httpPort</a:t>
            </a:r>
            <a:r>
              <a:rPr lang="en-US" dirty="0"/>
              <a:t>&gt;0&lt;/</a:t>
            </a:r>
            <a:r>
              <a:rPr lang="en-US" dirty="0" err="1"/>
              <a:t>httpPort</a:t>
            </a:r>
            <a:r>
              <a:rPr lang="en-US" dirty="0"/>
              <a:t>&gt; </a:t>
            </a:r>
          </a:p>
          <a:p>
            <a:pPr marL="177800" lvl="1" indent="0"/>
            <a:r>
              <a:rPr lang="en-US" dirty="0"/>
              <a:t>    &lt;/</a:t>
            </a:r>
            <a:r>
              <a:rPr lang="en-US" dirty="0" err="1"/>
              <a:t>TransportSetting</a:t>
            </a:r>
            <a:r>
              <a:rPr lang="en-US" dirty="0" smtClean="0"/>
              <a:t>&gt;</a:t>
            </a:r>
          </a:p>
          <a:p>
            <a:pPr marL="463550" lvl="1" indent="-285750">
              <a:buFont typeface="Arial" panose="020B0604020202020204" pitchFamily="34" charset="0"/>
              <a:buChar char="•"/>
            </a:pPr>
            <a:endParaRPr lang="en-US" dirty="0" smtClean="0"/>
          </a:p>
          <a:p>
            <a:pPr marL="463550" lvl="1" indent="-285750">
              <a:buFont typeface="Arial" panose="020B0604020202020204" pitchFamily="34" charset="0"/>
              <a:buChar char="•"/>
            </a:pPr>
            <a:r>
              <a:rPr lang="en-US" dirty="0" smtClean="0"/>
              <a:t>Response Code:</a:t>
            </a:r>
          </a:p>
          <a:p>
            <a:pPr marL="177800" lvl="1" indent="0"/>
            <a:r>
              <a:rPr lang="en-US" dirty="0" smtClean="0"/>
              <a:t>        200 OK – for successful.</a:t>
            </a:r>
            <a:endParaRPr lang="en-US" dirty="0"/>
          </a:p>
        </p:txBody>
      </p:sp>
    </p:spTree>
    <p:extLst>
      <p:ext uri="{BB962C8B-B14F-4D97-AF65-F5344CB8AC3E}">
        <p14:creationId xmlns:p14="http://schemas.microsoft.com/office/powerpoint/2010/main" val="3755430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31800"/>
            <a:ext cx="8588375" cy="939800"/>
          </a:xfrm>
        </p:spPr>
        <p:txBody>
          <a:bodyPr/>
          <a:lstStyle/>
          <a:p>
            <a:r>
              <a:rPr lang="en-US" dirty="0" smtClean="0"/>
              <a:t>Register API</a:t>
            </a:r>
            <a:endParaRPr lang="en-US" dirty="0"/>
          </a:p>
        </p:txBody>
      </p:sp>
      <p:sp>
        <p:nvSpPr>
          <p:cNvPr id="3" name="Content Placeholder 2"/>
          <p:cNvSpPr>
            <a:spLocks noGrp="1"/>
          </p:cNvSpPr>
          <p:nvPr>
            <p:ph idx="1"/>
          </p:nvPr>
        </p:nvSpPr>
        <p:spPr>
          <a:xfrm>
            <a:off x="230188" y="1524000"/>
            <a:ext cx="8550275" cy="4781550"/>
          </a:xfrm>
        </p:spPr>
        <p:txBody>
          <a:bodyPr/>
          <a:lstStyle/>
          <a:p>
            <a:r>
              <a:rPr lang="en-US" dirty="0"/>
              <a:t>Using this API, you can </a:t>
            </a:r>
            <a:r>
              <a:rPr lang="en-US" dirty="0" smtClean="0"/>
              <a:t>register the </a:t>
            </a:r>
            <a:r>
              <a:rPr lang="en-US" dirty="0"/>
              <a:t>product with CSSM or satellite. For registration, you need a </a:t>
            </a:r>
            <a:r>
              <a:rPr lang="en-US" dirty="0" smtClean="0"/>
              <a:t>registration token </a:t>
            </a:r>
            <a:r>
              <a:rPr lang="en-US" dirty="0"/>
              <a:t>from CSSM or satellite.</a:t>
            </a:r>
          </a:p>
          <a:p>
            <a:r>
              <a:rPr lang="en-US" dirty="0" smtClean="0"/>
              <a:t>PUT operation is supported to register the product</a:t>
            </a:r>
          </a:p>
          <a:p>
            <a:r>
              <a:rPr lang="en-US" dirty="0" smtClean="0"/>
              <a:t>Request URI:</a:t>
            </a:r>
          </a:p>
          <a:p>
            <a:pPr marL="0" indent="0">
              <a:buNone/>
            </a:pPr>
            <a:r>
              <a:rPr lang="en-US" dirty="0"/>
              <a:t> </a:t>
            </a:r>
            <a:r>
              <a:rPr lang="en-US" dirty="0" smtClean="0"/>
              <a:t>   </a:t>
            </a:r>
            <a:r>
              <a:rPr lang="en-US" sz="1800" dirty="0" smtClean="0"/>
              <a:t>https</a:t>
            </a:r>
            <a:r>
              <a:rPr lang="en-US" sz="1800" dirty="0"/>
              <a:t>://&lt;connection-server&gt;/</a:t>
            </a:r>
            <a:r>
              <a:rPr lang="en-US" sz="1800" dirty="0" smtClean="0"/>
              <a:t>vmrest/smartlicense/register</a:t>
            </a:r>
            <a:endParaRPr lang="en-US" sz="1800" dirty="0"/>
          </a:p>
          <a:p>
            <a:r>
              <a:rPr lang="en-US" dirty="0" smtClean="0"/>
              <a:t>Request Body:</a:t>
            </a:r>
          </a:p>
          <a:p>
            <a:pPr marL="0" indent="0">
              <a:buNone/>
            </a:pPr>
            <a:r>
              <a:rPr lang="en-US" dirty="0" smtClean="0"/>
              <a:t>    </a:t>
            </a:r>
            <a:r>
              <a:rPr lang="en-US" sz="1800" dirty="0" smtClean="0"/>
              <a:t>&lt;</a:t>
            </a:r>
            <a:r>
              <a:rPr lang="en-US" sz="1800" dirty="0" err="1" smtClean="0"/>
              <a:t>RegisterDetails</a:t>
            </a:r>
            <a:r>
              <a:rPr lang="en-US" sz="1800" dirty="0" smtClean="0"/>
              <a:t>&gt;</a:t>
            </a:r>
            <a:r>
              <a:rPr lang="en-US" sz="1800" dirty="0"/>
              <a:t/>
            </a:r>
            <a:br>
              <a:rPr lang="en-US" sz="1800" dirty="0"/>
            </a:br>
            <a:r>
              <a:rPr lang="en-US" sz="1800" dirty="0"/>
              <a:t>   </a:t>
            </a:r>
            <a:r>
              <a:rPr lang="en-US" sz="1800" dirty="0" smtClean="0"/>
              <a:t>    &lt;token&gt;NDJiMjI0YTAtMjc0MC00NWNmLTllODAtNDBkMTFi&lt;/</a:t>
            </a:r>
            <a:r>
              <a:rPr lang="en-US" sz="1800" dirty="0"/>
              <a:t>token&gt;</a:t>
            </a:r>
            <a:br>
              <a:rPr lang="en-US" sz="1800" dirty="0"/>
            </a:br>
            <a:r>
              <a:rPr lang="en-US" sz="1800" dirty="0"/>
              <a:t>  </a:t>
            </a:r>
            <a:r>
              <a:rPr lang="en-US" sz="1800" dirty="0" smtClean="0"/>
              <a:t>     </a:t>
            </a:r>
            <a:r>
              <a:rPr lang="en-US" sz="1800" dirty="0"/>
              <a:t>&lt;force&gt; </a:t>
            </a:r>
            <a:r>
              <a:rPr lang="en-US" sz="1800" dirty="0" smtClean="0"/>
              <a:t>false&lt;/</a:t>
            </a:r>
            <a:r>
              <a:rPr lang="en-US" sz="1800" dirty="0"/>
              <a:t>force&gt;</a:t>
            </a:r>
            <a:br>
              <a:rPr lang="en-US" sz="1800" dirty="0"/>
            </a:br>
            <a:r>
              <a:rPr lang="en-US" sz="1800" dirty="0" smtClean="0"/>
              <a:t>    &lt;/</a:t>
            </a:r>
            <a:r>
              <a:rPr lang="en-US" sz="1800" dirty="0" err="1" smtClean="0"/>
              <a:t>RegisterDetails</a:t>
            </a:r>
            <a:r>
              <a:rPr lang="en-US" sz="1800" dirty="0" smtClean="0"/>
              <a:t>&gt;</a:t>
            </a:r>
            <a:r>
              <a:rPr lang="en-US" dirty="0"/>
              <a:t>  </a:t>
            </a:r>
            <a:endParaRPr lang="en-US" dirty="0" smtClean="0"/>
          </a:p>
          <a:p>
            <a:pPr>
              <a:buFont typeface="Arial" panose="020B0604020202020204" pitchFamily="34" charset="0"/>
              <a:buChar char="•"/>
            </a:pPr>
            <a:r>
              <a:rPr lang="en-US" dirty="0" smtClean="0"/>
              <a:t>Response Code:</a:t>
            </a:r>
          </a:p>
          <a:p>
            <a:pPr marL="0" indent="0">
              <a:buNone/>
            </a:pPr>
            <a:r>
              <a:rPr lang="en-US" dirty="0" smtClean="0"/>
              <a:t>       </a:t>
            </a:r>
            <a:r>
              <a:rPr lang="en-US" sz="1800" dirty="0" smtClean="0"/>
              <a:t>200 OK – for successful</a:t>
            </a:r>
            <a:r>
              <a:rPr lang="en-US" dirty="0" smtClean="0"/>
              <a:t>.</a:t>
            </a:r>
          </a:p>
        </p:txBody>
      </p:sp>
    </p:spTree>
    <p:extLst>
      <p:ext uri="{BB962C8B-B14F-4D97-AF65-F5344CB8AC3E}">
        <p14:creationId xmlns:p14="http://schemas.microsoft.com/office/powerpoint/2010/main" val="4119186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Cisco Arial 4x3 template_dark">
  <a:themeElements>
    <a:clrScheme name="Cisco 2010 Color Palette">
      <a:dk1>
        <a:srgbClr val="0096D6"/>
      </a:dk1>
      <a:lt1>
        <a:srgbClr val="FFFFFF"/>
      </a:lt1>
      <a:dk2>
        <a:srgbClr val="6DB344"/>
      </a:dk2>
      <a:lt2>
        <a:srgbClr val="FFFFFF"/>
      </a:lt2>
      <a:accent1>
        <a:srgbClr val="0096D6"/>
      </a:accent1>
      <a:accent2>
        <a:srgbClr val="6DB344"/>
      </a:accent2>
      <a:accent3>
        <a:srgbClr val="ABDFF0"/>
      </a:accent3>
      <a:accent4>
        <a:srgbClr val="008041"/>
      </a:accent4>
      <a:accent5>
        <a:srgbClr val="B7D333"/>
      </a:accent5>
      <a:accent6>
        <a:srgbClr val="652D89"/>
      </a:accent6>
      <a:hlink>
        <a:srgbClr val="3CBADC"/>
      </a:hlink>
      <a:folHlink>
        <a:srgbClr val="A6A8AB"/>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6D6"/>
        </a:solidFill>
        <a:ln>
          <a:noFill/>
        </a:ln>
        <a:effectLst>
          <a:outerShdw blurRad="76200" dist="50800" dir="5400000" algn="ctr" rotWithShape="0">
            <a:srgbClr val="000000">
              <a:alpha val="27000"/>
            </a:srgbClr>
          </a:outerShdw>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88177</TotalTime>
  <Words>1260</Words>
  <Application>Microsoft Office PowerPoint</Application>
  <PresentationFormat>On-screen Show (4:3)</PresentationFormat>
  <Paragraphs>190</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Cisco Arial 4x3 template_dark</vt:lpstr>
      <vt:lpstr>PowerPoint Presentation</vt:lpstr>
      <vt:lpstr>PowerPoint Presentation</vt:lpstr>
      <vt:lpstr>  Agenda</vt:lpstr>
      <vt:lpstr>Introduction</vt:lpstr>
      <vt:lpstr>What’s New</vt:lpstr>
      <vt:lpstr>Transport Setting API</vt:lpstr>
      <vt:lpstr>GET Example </vt:lpstr>
      <vt:lpstr>PUT Example </vt:lpstr>
      <vt:lpstr>Register API</vt:lpstr>
      <vt:lpstr>Reregister API</vt:lpstr>
      <vt:lpstr>Deregister API</vt:lpstr>
      <vt:lpstr>Renew Authorization API</vt:lpstr>
      <vt:lpstr>Renew Registration API</vt:lpstr>
      <vt:lpstr>Licensing Details </vt:lpstr>
      <vt:lpstr>Cont….</vt:lpstr>
      <vt:lpstr>Licensing Details (cont…)</vt:lpstr>
      <vt:lpstr>Example of License Usage</vt:lpstr>
      <vt:lpstr>Cont…</vt:lpstr>
      <vt:lpstr>Get License Data for STT</vt:lpstr>
      <vt:lpstr>Troubleshooting</vt:lpstr>
      <vt:lpstr>References</vt:lpstr>
      <vt:lpstr>Thank You</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SRSV</dc:title>
  <dc:creator>ashisaxe</dc:creator>
  <cp:lastModifiedBy>spurwar</cp:lastModifiedBy>
  <cp:revision>1983</cp:revision>
  <dcterms:created xsi:type="dcterms:W3CDTF">2012-08-27T10:18:31Z</dcterms:created>
  <dcterms:modified xsi:type="dcterms:W3CDTF">2017-10-17T10:21:16Z</dcterms:modified>
</cp:coreProperties>
</file>